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1481" r:id="rId2"/>
    <p:sldId id="1478" r:id="rId3"/>
    <p:sldId id="1483" r:id="rId4"/>
    <p:sldId id="1490" r:id="rId5"/>
    <p:sldId id="1484" r:id="rId6"/>
    <p:sldId id="1479" r:id="rId7"/>
    <p:sldId id="1487" r:id="rId8"/>
    <p:sldId id="1524" r:id="rId9"/>
    <p:sldId id="1486" r:id="rId10"/>
    <p:sldId id="1516" r:id="rId11"/>
    <p:sldId id="1523" r:id="rId12"/>
    <p:sldId id="1522" r:id="rId13"/>
    <p:sldId id="1515" r:id="rId14"/>
    <p:sldId id="1517" r:id="rId15"/>
    <p:sldId id="1480" r:id="rId16"/>
    <p:sldId id="1482" r:id="rId17"/>
    <p:sldId id="1507" r:id="rId18"/>
    <p:sldId id="1506" r:id="rId1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9232E"/>
    <a:srgbClr val="CAF1FF"/>
    <a:srgbClr val="D2F7CA"/>
    <a:srgbClr val="E3FFFF"/>
    <a:srgbClr val="445469"/>
    <a:srgbClr val="FBB62B"/>
    <a:srgbClr val="364D65"/>
    <a:srgbClr val="2F2F2F"/>
    <a:srgbClr val="FBC81F"/>
    <a:srgbClr val="2C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8" autoAdjust="0"/>
    <p:restoredTop sz="99409" autoAdjust="0"/>
  </p:normalViewPr>
  <p:slideViewPr>
    <p:cSldViewPr snapToGrid="0" snapToObjects="1">
      <p:cViewPr varScale="1">
        <p:scale>
          <a:sx n="45" d="100"/>
          <a:sy n="45" d="100"/>
        </p:scale>
        <p:origin x="372" y="72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8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3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4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0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7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034809" y="334537"/>
            <a:ext cx="2342841" cy="12935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1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2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2281303" y="3335262"/>
            <a:ext cx="4496578" cy="5216031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6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89" r:id="rId2"/>
    <p:sldLayoutId id="2147483804" r:id="rId3"/>
    <p:sldLayoutId id="2147483888" r:id="rId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tiff"/><Relationship Id="rId5" Type="http://schemas.openxmlformats.org/officeDocument/2006/relationships/image" Target="../media/image1.tiff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tiff"/><Relationship Id="rId7" Type="http://schemas.openxmlformats.org/officeDocument/2006/relationships/image" Target="../media/image7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11" Type="http://schemas.openxmlformats.org/officeDocument/2006/relationships/image" Target="../media/image76.png"/><Relationship Id="rId5" Type="http://schemas.openxmlformats.org/officeDocument/2006/relationships/image" Target="../media/image71.tiff"/><Relationship Id="rId10" Type="http://schemas.openxmlformats.org/officeDocument/2006/relationships/image" Target="../media/image75.png"/><Relationship Id="rId4" Type="http://schemas.openxmlformats.org/officeDocument/2006/relationships/image" Target="../media/image70.tiff"/><Relationship Id="rId9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/>
        </p:nvSpPr>
        <p:spPr>
          <a:xfrm>
            <a:off x="17859940" y="9609346"/>
            <a:ext cx="6108724" cy="346845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Team:</a:t>
            </a:r>
            <a:r>
              <a:rPr lang="ko-KR" altLang="en-US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 바다</a:t>
            </a:r>
            <a:endParaRPr lang="en-US" sz="2600" spc="30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  <a:p>
            <a:pPr algn="l"/>
            <a:r>
              <a:rPr lang="en-US" sz="2600" b="1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Team members: </a:t>
            </a:r>
          </a:p>
          <a:p>
            <a:pPr algn="l"/>
            <a:r>
              <a:rPr lang="en-US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Kamila </a:t>
            </a:r>
            <a:r>
              <a:rPr lang="en-US" sz="2600" spc="3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Makhmudova</a:t>
            </a:r>
            <a:r>
              <a:rPr lang="en-US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201724633</a:t>
            </a:r>
          </a:p>
          <a:p>
            <a:pPr algn="l"/>
            <a:r>
              <a:rPr lang="ko-KR" altLang="en-US" sz="2600" spc="3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강다미</a:t>
            </a:r>
            <a:r>
              <a:rPr lang="en-US" altLang="ko-KR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201645801</a:t>
            </a:r>
          </a:p>
          <a:p>
            <a:pPr algn="l"/>
            <a:r>
              <a:rPr lang="ko-KR" altLang="en-US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김동환</a:t>
            </a:r>
            <a:r>
              <a:rPr lang="en-US" altLang="ko-KR" sz="2600" spc="3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201324416</a:t>
            </a:r>
          </a:p>
          <a:p>
            <a:endParaRPr lang="en-US" sz="2600" spc="300" dirty="0">
              <a:solidFill>
                <a:schemeClr val="bg2">
                  <a:lumMod val="6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4614636" y="5380672"/>
            <a:ext cx="15148378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/>
            <a:r>
              <a:rPr lang="en-US" sz="9600" b="1" spc="1200" dirty="0" err="1">
                <a:solidFill>
                  <a:schemeClr val="tx2"/>
                </a:solidFill>
                <a:latin typeface="Lato Black" charset="0"/>
                <a:ea typeface="Lato Black" charset="0"/>
                <a:cs typeface="Times New Roman" panose="02020603050405020304" pitchFamily="18" charset="0"/>
                <a:sym typeface="Bebas Neue" charset="0"/>
              </a:rPr>
              <a:t>Cloudstack</a:t>
            </a:r>
            <a:r>
              <a:rPr lang="ko-KR" altLang="en-US" sz="9600" b="1" spc="1200" dirty="0">
                <a:solidFill>
                  <a:schemeClr val="tx2"/>
                </a:solidFill>
                <a:latin typeface="Lato Black" charset="0"/>
                <a:ea typeface="Lato Black" charset="0"/>
                <a:cs typeface="Times New Roman" panose="02020603050405020304" pitchFamily="18" charset="0"/>
                <a:sym typeface="Bebas Neue" charset="0"/>
              </a:rPr>
              <a:t>을 활용한 </a:t>
            </a:r>
            <a:endParaRPr lang="en-US" altLang="ko-KR" sz="9600" b="1" spc="1200" dirty="0">
              <a:solidFill>
                <a:schemeClr val="tx2"/>
              </a:solidFill>
              <a:latin typeface="Lato Black" charset="0"/>
              <a:ea typeface="Lato Black" charset="0"/>
              <a:cs typeface="Times New Roman" panose="02020603050405020304" pitchFamily="18" charset="0"/>
              <a:sym typeface="Bebas Neue" charset="0"/>
            </a:endParaRPr>
          </a:p>
          <a:p>
            <a:pPr algn="ctr" defTabSz="4572000"/>
            <a:r>
              <a:rPr lang="ko-KR" altLang="en-US" sz="9600" b="1" spc="1200" dirty="0">
                <a:solidFill>
                  <a:schemeClr val="tx2"/>
                </a:solidFill>
                <a:latin typeface="Lato Black" charset="0"/>
                <a:ea typeface="Lato Black" charset="0"/>
                <a:cs typeface="Times New Roman" panose="02020603050405020304" pitchFamily="18" charset="0"/>
                <a:sym typeface="Bebas Neue" charset="0"/>
              </a:rPr>
              <a:t>코딩 교육 </a:t>
            </a:r>
            <a:r>
              <a:rPr lang="ko-KR" altLang="en-US" sz="9600" b="1" spc="1200" dirty="0" err="1">
                <a:solidFill>
                  <a:schemeClr val="tx2"/>
                </a:solidFill>
                <a:latin typeface="Lato Black" charset="0"/>
                <a:ea typeface="Lato Black" charset="0"/>
                <a:cs typeface="Times New Roman" panose="02020603050405020304" pitchFamily="18" charset="0"/>
                <a:sym typeface="Bebas Neue" charset="0"/>
              </a:rPr>
              <a:t>지원환경</a:t>
            </a:r>
            <a:r>
              <a:rPr lang="ko-KR" altLang="en-US" sz="9600" b="1" spc="1200" dirty="0">
                <a:solidFill>
                  <a:schemeClr val="tx2"/>
                </a:solidFill>
                <a:latin typeface="Lato Black" charset="0"/>
                <a:ea typeface="Lato Black" charset="0"/>
                <a:cs typeface="Times New Roman" panose="02020603050405020304" pitchFamily="18" charset="0"/>
                <a:sym typeface="Bebas Neue" charset="0"/>
              </a:rPr>
              <a:t> 개발</a:t>
            </a:r>
            <a:endParaRPr lang="en-US" sz="9600" b="1" spc="1200" dirty="0">
              <a:solidFill>
                <a:schemeClr val="tx2"/>
              </a:solidFill>
              <a:latin typeface="Lato Black" charset="0"/>
              <a:ea typeface="Lato Black" charset="0"/>
              <a:cs typeface="Times New Roman" panose="02020603050405020304" pitchFamily="18" charset="0"/>
              <a:sym typeface="Bebas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82030-C9D9-9E43-AE2A-7396EC3E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" y="1005840"/>
            <a:ext cx="11098712" cy="4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1FA98337-5BCE-D345-946B-93DF058B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-1"/>
          <a:stretch/>
        </p:blipFill>
        <p:spPr>
          <a:xfrm rot="20540310">
            <a:off x="13899611" y="5234280"/>
            <a:ext cx="2470675" cy="13570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EA58C6E-8AB7-AA4F-9D6A-EA2BF6972C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4"/>
          <a:stretch/>
        </p:blipFill>
        <p:spPr>
          <a:xfrm>
            <a:off x="17754276" y="2688389"/>
            <a:ext cx="2506890" cy="2442005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688A81C3-C5D8-864D-A85E-F0235F0D2B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6556">
            <a:off x="11650498" y="8540642"/>
            <a:ext cx="2962441" cy="1516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C1C51E-78EF-5A48-84F9-948CB99F75C3}"/>
              </a:ext>
            </a:extLst>
          </p:cNvPr>
          <p:cNvSpPr txBox="1">
            <a:spLocks/>
          </p:cNvSpPr>
          <p:nvPr/>
        </p:nvSpPr>
        <p:spPr>
          <a:xfrm>
            <a:off x="186676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Customizing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8D6E15-0712-DB4F-8AFE-3AB7B9267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43" y="6495987"/>
            <a:ext cx="6653200" cy="6653200"/>
          </a:xfrm>
          <a:prstGeom prst="rect">
            <a:avLst/>
          </a:prstGeom>
        </p:spPr>
      </p:pic>
      <p:pic>
        <p:nvPicPr>
          <p:cNvPr id="17" name="그림 16" descr="램프이(가) 표시된 사진&#10;&#10;자동 생성된 설명">
            <a:extLst>
              <a:ext uri="{FF2B5EF4-FFF2-40B4-BE49-F238E27FC236}">
                <a16:creationId xmlns:a16="http://schemas.microsoft.com/office/drawing/2014/main" id="{74329D44-A99F-594E-BEE9-179C991124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" b="10370"/>
          <a:stretch/>
        </p:blipFill>
        <p:spPr>
          <a:xfrm rot="19678181">
            <a:off x="188663" y="7004128"/>
            <a:ext cx="3580486" cy="3564413"/>
          </a:xfrm>
          <a:prstGeom prst="rect">
            <a:avLst/>
          </a:prstGeom>
        </p:spPr>
      </p:pic>
      <p:pic>
        <p:nvPicPr>
          <p:cNvPr id="20" name="그림 19" descr="램프이(가) 표시된 사진&#10;&#10;자동 생성된 설명">
            <a:extLst>
              <a:ext uri="{FF2B5EF4-FFF2-40B4-BE49-F238E27FC236}">
                <a16:creationId xmlns:a16="http://schemas.microsoft.com/office/drawing/2014/main" id="{54F88129-D23B-EA41-AF4F-EE410FBD26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" b="10370"/>
          <a:stretch/>
        </p:blipFill>
        <p:spPr>
          <a:xfrm rot="19678181" flipH="1">
            <a:off x="5508890" y="3484950"/>
            <a:ext cx="3144592" cy="3130476"/>
          </a:xfrm>
          <a:prstGeom prst="rect">
            <a:avLst/>
          </a:prstGeom>
        </p:spPr>
      </p:pic>
      <p:pic>
        <p:nvPicPr>
          <p:cNvPr id="21" name="그림 20" descr="램프이(가) 표시된 사진&#10;&#10;자동 생성된 설명">
            <a:extLst>
              <a:ext uri="{FF2B5EF4-FFF2-40B4-BE49-F238E27FC236}">
                <a16:creationId xmlns:a16="http://schemas.microsoft.com/office/drawing/2014/main" id="{341D9511-2C70-3C4F-8303-E265BF5631F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" b="10370"/>
          <a:stretch/>
        </p:blipFill>
        <p:spPr>
          <a:xfrm rot="21015934">
            <a:off x="2498293" y="4256080"/>
            <a:ext cx="2797876" cy="27853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366CA4-A1AA-154D-81F7-9E33D3A1F41E}"/>
              </a:ext>
            </a:extLst>
          </p:cNvPr>
          <p:cNvSpPr txBox="1"/>
          <p:nvPr/>
        </p:nvSpPr>
        <p:spPr>
          <a:xfrm>
            <a:off x="1148327" y="8049769"/>
            <a:ext cx="3918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solidFill>
                  <a:schemeClr val="accent3">
                    <a:lumMod val="50000"/>
                  </a:schemeClr>
                </a:solidFill>
              </a:rPr>
              <a:t>CPU</a:t>
            </a:r>
            <a:endParaRPr kumimoji="1" lang="ko-Kore-KR" altLang="en-US" sz="5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7580F-CF01-9640-B802-FEF3C0B2F4A4}"/>
              </a:ext>
            </a:extLst>
          </p:cNvPr>
          <p:cNvSpPr txBox="1"/>
          <p:nvPr/>
        </p:nvSpPr>
        <p:spPr>
          <a:xfrm>
            <a:off x="6358120" y="4368019"/>
            <a:ext cx="3918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solidFill>
                  <a:schemeClr val="accent3">
                    <a:lumMod val="50000"/>
                  </a:schemeClr>
                </a:solidFill>
              </a:rPr>
              <a:t>OS</a:t>
            </a:r>
            <a:endParaRPr kumimoji="1" lang="ko-Kore-KR" altLang="en-US" sz="5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57AEDA-98C9-9147-B064-57F2EE9315CC}"/>
              </a:ext>
            </a:extLst>
          </p:cNvPr>
          <p:cNvSpPr txBox="1"/>
          <p:nvPr/>
        </p:nvSpPr>
        <p:spPr>
          <a:xfrm>
            <a:off x="7257075" y="7373311"/>
            <a:ext cx="3918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solidFill>
                  <a:schemeClr val="accent3">
                    <a:lumMod val="50000"/>
                  </a:schemeClr>
                </a:solidFill>
              </a:rPr>
              <a:t>Language</a:t>
            </a:r>
            <a:endParaRPr kumimoji="1" lang="ko-Kore-KR" altLang="en-US" sz="5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0B3DF2-C859-3D47-9086-FF03EE45574D}"/>
              </a:ext>
            </a:extLst>
          </p:cNvPr>
          <p:cNvSpPr txBox="1"/>
          <p:nvPr/>
        </p:nvSpPr>
        <p:spPr>
          <a:xfrm>
            <a:off x="3205871" y="4896443"/>
            <a:ext cx="3918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000" dirty="0">
                <a:solidFill>
                  <a:schemeClr val="accent3">
                    <a:lumMod val="50000"/>
                  </a:schemeClr>
                </a:solidFill>
              </a:rPr>
              <a:t>Disk</a:t>
            </a:r>
            <a:endParaRPr kumimoji="1" lang="ko-Kore-KR" altLang="en-US" sz="5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1" name="그림 30" descr="표지판, 전자기기, 중지, 거리이(가) 표시된 사진&#10;&#10;자동 생성된 설명">
            <a:extLst>
              <a:ext uri="{FF2B5EF4-FFF2-40B4-BE49-F238E27FC236}">
                <a16:creationId xmlns:a16="http://schemas.microsoft.com/office/drawing/2014/main" id="{03174E56-34F5-834C-9D88-B35F5E3ACF4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1564">
            <a:off x="21187915" y="2940361"/>
            <a:ext cx="2969314" cy="2969314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9BECD651-BE58-2749-88A6-DC7F6DBDE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159" y="8049769"/>
            <a:ext cx="4432290" cy="4432290"/>
          </a:xfrm>
          <a:prstGeom prst="rect">
            <a:avLst/>
          </a:prstGeom>
        </p:spPr>
      </p:pic>
      <p:pic>
        <p:nvPicPr>
          <p:cNvPr id="44" name="그림 43" descr="옅은이(가) 표시된 사진&#10;&#10;자동 생성된 설명">
            <a:extLst>
              <a:ext uri="{FF2B5EF4-FFF2-40B4-BE49-F238E27FC236}">
                <a16:creationId xmlns:a16="http://schemas.microsoft.com/office/drawing/2014/main" id="{AE9828E8-2D73-B144-BD99-681B4EEDEF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12516" r="12354" b="10435"/>
          <a:stretch/>
        </p:blipFill>
        <p:spPr>
          <a:xfrm rot="20232802">
            <a:off x="30650905" y="-2584550"/>
            <a:ext cx="2909929" cy="33242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4B3342A-4955-3E45-AAC7-D215F6FECCE2}"/>
              </a:ext>
            </a:extLst>
          </p:cNvPr>
          <p:cNvSpPr txBox="1"/>
          <p:nvPr/>
        </p:nvSpPr>
        <p:spPr>
          <a:xfrm>
            <a:off x="19020586" y="9850415"/>
            <a:ext cx="339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solidFill>
                  <a:schemeClr val="accent3">
                    <a:lumMod val="50000"/>
                  </a:schemeClr>
                </a:solidFill>
              </a:rPr>
              <a:t>templates</a:t>
            </a:r>
            <a:endParaRPr kumimoji="1" lang="ko-Kore-KR" altLang="en-US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5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8 0.06678 L 0.01218 0.06678 C 0.00977 0.07164 -0.0013 0.09306 -0.00287 0.10139 C -0.00339 0.10405 -0.00352 0.10706 -0.00436 0.10937 C -0.00905 0.12199 -0.0086 0.11227 -0.01185 0.12535 C -0.01315 0.13056 -0.01387 0.13599 -0.01485 0.14143 L -0.01784 0.15741 C -0.01836 0.16007 -0.01902 0.16262 -0.01934 0.16539 C -0.01986 0.16898 -0.02032 0.17257 -0.02084 0.17604 C -0.02129 0.1787 -0.02201 0.18125 -0.0224 0.18403 C -0.02305 0.18935 -0.02318 0.19479 -0.0239 0.2 C -0.02423 0.20278 -0.02501 0.20532 -0.0254 0.2081 C -0.02598 0.2125 -0.02631 0.2169 -0.0269 0.22141 C -0.02924 0.24016 -0.02735 0.22442 -0.02989 0.24005 C -0.03041 0.24352 -0.0308 0.24722 -0.03139 0.25069 C -0.0323 0.25613 -0.03386 0.26111 -0.03438 0.26667 C -0.03562 0.28021 -0.03705 0.29653 -0.03888 0.30937 C -0.0394 0.31296 -0.03992 0.31643 -0.04038 0.32002 C -0.04096 0.32442 -0.04135 0.32893 -0.04187 0.33333 C -0.04233 0.33692 -0.04291 0.34051 -0.04337 0.34398 C -0.04396 0.34849 -0.04428 0.35301 -0.04487 0.35741 C -0.04526 0.36007 -0.04604 0.36262 -0.04637 0.36539 C -0.04988 0.39352 -0.04598 0.37141 -0.04936 0.38935 C -0.04988 0.39734 -0.04923 0.4059 -0.05086 0.41331 C -0.05145 0.41597 -0.05535 0.41609 -0.05535 0.41609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0372E-7 9.25926E-7 L -6.30372E-7 0.00011 C 0.00046 0.03171 0.00059 0.06354 0.0015 0.09525 C 0.00163 0.1 0.00254 0.10463 0.003 0.10937 C 0.00352 0.11516 0.00391 0.12118 0.00449 0.12697 C 0.00541 0.13646 0.00619 0.14595 0.00749 0.15521 L 0.01198 0.18704 L 0.01348 0.19768 C 0.014 0.20116 0.01407 0.20521 0.01498 0.20822 C 0.01596 0.2118 0.01726 0.21493 0.01797 0.21875 C 0.01928 0.22569 0.01921 0.2338 0.02097 0.24016 C 0.02195 0.24363 0.02312 0.24687 0.02397 0.25069 C 0.02611 0.25984 0.02748 0.27014 0.02996 0.27893 C 0.031 0.28241 0.03217 0.28565 0.03295 0.28947 C 0.03367 0.29282 0.03373 0.29676 0.03445 0.3 C 0.03621 0.30752 0.03849 0.31412 0.04051 0.3213 C 0.04148 0.32488 0.04292 0.32778 0.0435 0.33194 C 0.04728 0.35845 0.04213 0.32558 0.04799 0.35301 C 0.04871 0.35648 0.04878 0.3603 0.04949 0.36366 C 0.05027 0.36748 0.05158 0.37049 0.05249 0.37419 C 0.0536 0.37882 0.05457 0.38356 0.05548 0.38831 C 0.05828 0.40359 0.05548 0.39595 0.05998 0.41319 C 0.06167 0.41944 0.0659 0.43032 0.06747 0.43785 C 0.06818 0.4412 0.06818 0.44514 0.06896 0.44838 C 0.07072 0.4559 0.073 0.4625 0.07496 0.46956 C 0.076 0.47303 0.07619 0.48032 0.07795 0.48032 L 0.07951 0.48032 " pathEditMode="relative" rAng="0" ptsTypes="AAAAAAAAAAAAAAAAAAAAAAAAA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2" y="240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854E-6 1.48148E-6 L -4.80854E-6 1.48148E-6 C 0.00372 0.00764 0.0073 0.0162 0.01147 0.02373 C 0.01296 0.02662 0.01518 0.02824 0.01713 0.03055 C 0.01974 0.03379 0.0226 0.0368 0.02482 0.04074 C 0.02644 0.04375 0.02696 0.04815 0.02866 0.05092 C 0.03029 0.05393 0.0327 0.05521 0.03439 0.05775 C 0.03647 0.06088 0.03804 0.06504 0.04012 0.06794 C 0.04201 0.0706 0.04416 0.07234 0.04585 0.07488 C 0.048 0.07801 0.04963 0.08217 0.05158 0.0853 C 0.05412 0.08912 0.05692 0.09167 0.0594 0.09548 C 0.06402 0.10312 0.06767 0.11273 0.07275 0.11933 C 0.07528 0.1228 0.07802 0.12592 0.08036 0.12963 C 0.0844 0.13611 0.0874 0.14491 0.09196 0.15011 C 0.09378 0.15243 0.09606 0.15405 0.09762 0.15694 C 0.09984 0.16111 0.10133 0.16655 0.10342 0.17072 C 0.10772 0.17893 0.1124 0.1868 0.11683 0.19444 C 0.11879 0.19803 0.12035 0.2022 0.12263 0.20486 C 0.1264 0.20937 0.1309 0.21261 0.13409 0.21863 L 0.14555 0.239 C 0.1475 0.24248 0.14913 0.24664 0.15135 0.2493 C 0.15323 0.2515 0.15532 0.25347 0.15701 0.25613 C 0.1591 0.25926 0.16072 0.26331 0.16281 0.26632 C 0.16652 0.27129 0.17114 0.2743 0.17433 0.28021 C 0.18755 0.3037 0.17095 0.27477 0.18964 0.30405 C 0.19166 0.30706 0.19335 0.31111 0.19543 0.31423 C 0.19784 0.31794 0.20051 0.32118 0.20305 0.32454 C 0.20689 0.32928 0.21126 0.33229 0.21458 0.33796 L 0.21855 0.34525 " pathEditMode="relative" rAng="0" ptsTypes="AAAAAAAAAAAAAAAAAAAAAAAAAAA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7" y="172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842E-6 -3.51852E-6 L -1.94842E-6 -3.51852E-6 C 0.00606 0.00116 0.01231 0.00197 0.01843 0.00371 C 0.0325 0.00753 0.02325 0.0073 0.03693 0.01331 C 0.04227 0.01563 0.04878 0.01563 0.05366 0.01922 C 0.05549 0.02037 0.05724 0.02199 0.05926 0.02292 C 0.06226 0.02442 0.06538 0.02558 0.06851 0.02674 C 0.07216 0.02824 0.07639 0.02848 0.07958 0.03067 C 0.0956 0.04179 0.07541 0.02859 0.09072 0.03646 C 0.09404 0.03808 0.09671 0.04074 0.10009 0.04225 C 0.10231 0.04341 0.10504 0.04317 0.10745 0.04422 C 0.11006 0.04514 0.11234 0.04699 0.11481 0.04804 C 0.12113 0.05081 0.1208 0.04954 0.12783 0.05197 C 0.13103 0.05313 0.13402 0.05452 0.13715 0.05579 C 0.14079 0.05718 0.1447 0.05776 0.14822 0.05973 C 0.15069 0.061 0.1531 0.0625 0.15564 0.06355 C 0.15805 0.06447 0.16066 0.0647 0.16307 0.0654 C 0.18566 0.07246 0.1645 0.06679 0.18169 0.0713 C 0.18358 0.07246 0.18521 0.07419 0.18716 0.07512 C 0.19257 0.07778 0.19817 0.07743 0.2039 0.07894 C 0.20767 0.07998 0.21125 0.08206 0.21497 0.08276 C 0.22128 0.08403 0.22754 0.08507 0.23359 0.08669 C 0.25456 0.09213 0.24342 0.08947 0.267 0.09433 C 0.27006 0.09503 0.27312 0.09607 0.27625 0.0963 C 0.29975 0.09861 0.28979 0.09838 0.30607 0.09838 " pathEditMode="relative" rAng="0" ptsTypes="AAAAAAAAAAAAAAAAAAAAAAA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3" y="4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7870F3F-9699-5F4E-9F54-2814405B7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88" y="8201890"/>
            <a:ext cx="3864393" cy="3864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465B6-80C3-6E4D-AC37-90F5F3FAEC24}"/>
              </a:ext>
            </a:extLst>
          </p:cNvPr>
          <p:cNvSpPr txBox="1"/>
          <p:nvPr/>
        </p:nvSpPr>
        <p:spPr>
          <a:xfrm>
            <a:off x="2114788" y="9718587"/>
            <a:ext cx="339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solidFill>
                  <a:schemeClr val="accent3">
                    <a:lumMod val="50000"/>
                  </a:schemeClr>
                </a:solidFill>
              </a:rPr>
              <a:t>templates</a:t>
            </a:r>
            <a:endParaRPr kumimoji="1" lang="ko-Kore-KR" altLang="en-US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A5FD510-26DD-974C-86B2-BAC20B675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64" y="6322557"/>
            <a:ext cx="6450815" cy="956820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C0C39589-1464-4247-96F7-94D2C8DBEA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82" y="3351991"/>
            <a:ext cx="7329961" cy="48498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0F37AD-D8C7-A646-9036-EF04451DD6FC}"/>
              </a:ext>
            </a:extLst>
          </p:cNvPr>
          <p:cNvSpPr/>
          <p:nvPr/>
        </p:nvSpPr>
        <p:spPr>
          <a:xfrm>
            <a:off x="9213753" y="4460662"/>
            <a:ext cx="6253736" cy="3302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CD56132-D1B8-B444-81A8-3D04BFAA5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163" y="5016901"/>
            <a:ext cx="4526078" cy="17840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0E4DB25-2AD3-B74E-B0C8-35BC76540F36}"/>
              </a:ext>
            </a:extLst>
          </p:cNvPr>
          <p:cNvSpPr txBox="1">
            <a:spLocks/>
          </p:cNvSpPr>
          <p:nvPr/>
        </p:nvSpPr>
        <p:spPr>
          <a:xfrm>
            <a:off x="186676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Customizing</a:t>
            </a:r>
          </a:p>
        </p:txBody>
      </p:sp>
      <p:sp>
        <p:nvSpPr>
          <p:cNvPr id="17" name="굽은 화살표[B] 16">
            <a:extLst>
              <a:ext uri="{FF2B5EF4-FFF2-40B4-BE49-F238E27FC236}">
                <a16:creationId xmlns:a16="http://schemas.microsoft.com/office/drawing/2014/main" id="{E1227F46-2732-4246-99CB-5F103AD3672C}"/>
              </a:ext>
            </a:extLst>
          </p:cNvPr>
          <p:cNvSpPr/>
          <p:nvPr/>
        </p:nvSpPr>
        <p:spPr>
          <a:xfrm rot="5400000">
            <a:off x="17934144" y="3820616"/>
            <a:ext cx="2805772" cy="4460555"/>
          </a:xfrm>
          <a:prstGeom prst="bentArrow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99952F5-3D4E-A445-9F8E-88B4102E1B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54" t="13267" r="26750" b="15506"/>
          <a:stretch/>
        </p:blipFill>
        <p:spPr>
          <a:xfrm>
            <a:off x="17324826" y="8158230"/>
            <a:ext cx="4721546" cy="47827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F31638-A691-2A4A-8718-4DC9E085518B}"/>
              </a:ext>
            </a:extLst>
          </p:cNvPr>
          <p:cNvSpPr/>
          <p:nvPr/>
        </p:nvSpPr>
        <p:spPr>
          <a:xfrm rot="19966897">
            <a:off x="20312331" y="10834255"/>
            <a:ext cx="1551927" cy="11211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7645C5F-01B9-7A49-A1EB-F575305B6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76885">
            <a:off x="20293127" y="10722059"/>
            <a:ext cx="1972612" cy="19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3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 0.07708 L 0.0045 0.07731 C 0.0323 0.02384 0.00586 0.07627 0.02449 0.03472 C 0.02722 0.0287 0.03035 0.02349 0.03315 0.01724 C 0.03654 0.00937 0.0396 0.00023 0.04311 -0.00741 C 0.07496 -0.07847 0.05353 -0.02928 0.07756 -0.07766 C 0.08141 -0.08576 0.08492 -0.09479 0.08896 -0.10232 C 0.10009 -0.12361 0.11266 -0.14132 0.12484 -0.15868 C 0.12901 -0.1647 0.1335 -0.16979 0.13773 -0.17627 C 0.14151 -0.18206 0.14509 -0.18912 0.14913 -0.19375 C 0.15323 -0.19861 0.15786 -0.20023 0.16203 -0.2044 C 0.17909 -0.22153 0.16763 -0.21493 0.18352 -0.22905 C 0.18684 -0.23183 0.19029 -0.23322 0.19354 -0.23611 C 0.19752 -0.23912 0.20116 -0.24352 0.20507 -0.24653 C 0.20872 -0.24942 0.22975 -0.26424 0.23659 -0.26771 C 0.23984 -0.26933 0.25528 -0.27373 0.25808 -0.27477 C 0.28263 -0.2919 0.24896 -0.26956 0.2881 -0.28866 C 0.31089 -0.3 0.29409 -0.29225 0.31252 -0.29931 C 0.31897 -0.30174 0.32457 -0.30463 0.33114 -0.30637 C 0.34873 -0.31088 0.34834 -0.29572 0.34834 -0.3132 " pathEditMode="relative" rAng="0" ptsTypes="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2" y="-195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3 0.01655 L 0.01973 0.0169 C 0.04591 -0.02396 0.02097 0.01598 0.03855 -0.01574 C 0.04109 -0.02037 0.04402 -0.02442 0.04663 -0.02916 C 0.04988 -0.03518 0.05281 -0.04201 0.05607 -0.04791 C 0.08609 -0.1022 0.0659 -0.0647 0.0885 -0.10162 C 0.09215 -0.10787 0.09547 -0.1147 0.09925 -0.12048 C 0.10973 -0.1368 0.12158 -0.15034 0.13298 -0.16354 C 0.13702 -0.16817 0.14125 -0.17199 0.14516 -0.17696 C 0.14874 -0.18148 0.15219 -0.1868 0.1559 -0.19039 C 0.15974 -0.19409 0.16411 -0.19537 0.16808 -0.19849 C 0.18416 -0.21157 0.17335 -0.20659 0.18833 -0.21736 C 0.19139 -0.21944 0.19465 -0.2206 0.19777 -0.22268 C 0.20142 -0.225 0.20494 -0.22847 0.20858 -0.23078 C 0.2121 -0.23287 0.23183 -0.24421 0.23828 -0.24699 C 0.24134 -0.24814 0.25593 -0.2515 0.25853 -0.25231 C 0.28165 -0.26539 0.24994 -0.24826 0.28686 -0.26284 C 0.30828 -0.27164 0.29246 -0.26574 0.30978 -0.27106 C 0.3159 -0.27291 0.32111 -0.275 0.32736 -0.2765 C 0.34397 -0.27986 0.34358 -0.26828 0.34358 -0.28159 " pathEditMode="relative" rAng="0" ptsTypes="AAAAA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9" y="-148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2954E-7 -3.33333E-6 L -9.42954E-7 0.00012 C 0.02878 -0.02963 0.00143 -0.00046 0.02071 -0.02361 C 0.02351 -0.02696 0.02677 -0.02986 0.02963 -0.03333 C 0.03321 -0.03773 0.03634 -0.04282 0.04005 -0.0471 C 0.073 -0.08669 0.0508 -0.05926 0.07567 -0.08622 C 0.07964 -0.09074 0.08329 -0.09583 0.08746 -0.09988 C 0.09905 -0.1118 0.11207 -0.12164 0.12464 -0.13136 C 0.12901 -0.13472 0.13363 -0.1375 0.13799 -0.14108 C 0.1419 -0.14433 0.14561 -0.14826 0.14978 -0.15092 C 0.15408 -0.15358 0.15883 -0.15451 0.16313 -0.15683 C 0.18084 -0.16632 0.16893 -0.16261 0.18547 -0.17048 C 0.18885 -0.1721 0.19243 -0.17291 0.19582 -0.17442 C 0.19992 -0.17615 0.2037 -0.17858 0.20774 -0.18032 C 0.21158 -0.18183 0.23333 -0.19016 0.24036 -0.19201 C 0.24375 -0.19294 0.25977 -0.19537 0.26263 -0.19595 C 0.2881 -0.20555 0.25319 -0.19305 0.29376 -0.2037 C 0.31734 -0.21007 0.30001 -0.20578 0.31903 -0.20972 C 0.32574 -0.21099 0.33153 -0.21261 0.33837 -0.21365 C 0.3566 -0.21608 0.35615 -0.20764 0.35615 -0.21736 " pathEditMode="relative" rAng="0" ptsTypes="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4" y="-108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BB2DD3E-6D9E-FC44-848F-699856E2E564}"/>
              </a:ext>
            </a:extLst>
          </p:cNvPr>
          <p:cNvSpPr txBox="1"/>
          <p:nvPr/>
        </p:nvSpPr>
        <p:spPr>
          <a:xfrm>
            <a:off x="8254703" y="8764852"/>
            <a:ext cx="152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0FAA71-5CA6-F449-B268-F6A579128332}"/>
              </a:ext>
            </a:extLst>
          </p:cNvPr>
          <p:cNvSpPr txBox="1">
            <a:spLocks/>
          </p:cNvSpPr>
          <p:nvPr/>
        </p:nvSpPr>
        <p:spPr>
          <a:xfrm>
            <a:off x="2077200" y="633600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BC18D-7D16-4345-9142-3DEF6F455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4" r="26750" b="15506"/>
          <a:stretch/>
        </p:blipFill>
        <p:spPr>
          <a:xfrm>
            <a:off x="338667" y="4035561"/>
            <a:ext cx="7689724" cy="9240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CFBD7B-FCB0-1B4F-9200-B4C95254E866}"/>
              </a:ext>
            </a:extLst>
          </p:cNvPr>
          <p:cNvSpPr/>
          <p:nvPr/>
        </p:nvSpPr>
        <p:spPr>
          <a:xfrm rot="20508451">
            <a:off x="5197116" y="9987233"/>
            <a:ext cx="2662333" cy="2415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C4031-7630-E74A-8ADB-B626984A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90073">
            <a:off x="5283127" y="9803270"/>
            <a:ext cx="2722917" cy="2722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AADB4-819A-1A4C-96CD-D7B02A42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18" y="3477511"/>
            <a:ext cx="3660927" cy="366092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64BC6F7-C964-FE43-9543-EDC32616D641}"/>
              </a:ext>
            </a:extLst>
          </p:cNvPr>
          <p:cNvCxnSpPr>
            <a:cxnSpLocks/>
          </p:cNvCxnSpPr>
          <p:nvPr/>
        </p:nvCxnSpPr>
        <p:spPr>
          <a:xfrm rot="5400000">
            <a:off x="6002219" y="7789738"/>
            <a:ext cx="2952607" cy="1099738"/>
          </a:xfrm>
          <a:prstGeom prst="bentConnector3">
            <a:avLst/>
          </a:prstGeom>
          <a:ln w="920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36C9FA6-E793-C742-AAE7-36BA61A17EE7}"/>
              </a:ext>
            </a:extLst>
          </p:cNvPr>
          <p:cNvSpPr/>
          <p:nvPr/>
        </p:nvSpPr>
        <p:spPr>
          <a:xfrm>
            <a:off x="11522043" y="3477512"/>
            <a:ext cx="3660927" cy="1627814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D4203-960A-4549-9976-B1B6041176D3}"/>
              </a:ext>
            </a:extLst>
          </p:cNvPr>
          <p:cNvSpPr txBox="1"/>
          <p:nvPr/>
        </p:nvSpPr>
        <p:spPr>
          <a:xfrm>
            <a:off x="11606668" y="3958642"/>
            <a:ext cx="308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SSH Request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D203EFE-97C0-8345-AE14-4C082AA90B94}"/>
              </a:ext>
            </a:extLst>
          </p:cNvPr>
          <p:cNvSpPr/>
          <p:nvPr/>
        </p:nvSpPr>
        <p:spPr>
          <a:xfrm flipH="1">
            <a:off x="11448676" y="5332673"/>
            <a:ext cx="3548593" cy="1525327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599E6-84A5-CC47-903D-BDF8A7F8ADA6}"/>
              </a:ext>
            </a:extLst>
          </p:cNvPr>
          <p:cNvSpPr txBox="1"/>
          <p:nvPr/>
        </p:nvSpPr>
        <p:spPr>
          <a:xfrm>
            <a:off x="11912162" y="5777974"/>
            <a:ext cx="349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SSH Response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191C6A-BC30-AD4C-9A63-FB23525B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379" y="9632012"/>
            <a:ext cx="1869809" cy="18698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40AC13-AD03-EE46-B173-BF1F2C80B9A1}"/>
              </a:ext>
            </a:extLst>
          </p:cNvPr>
          <p:cNvSpPr txBox="1"/>
          <p:nvPr/>
        </p:nvSpPr>
        <p:spPr>
          <a:xfrm>
            <a:off x="11058943" y="10181295"/>
            <a:ext cx="6274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tx1">
                    <a:lumMod val="50000"/>
                  </a:schemeClr>
                </a:solidFill>
              </a:rPr>
              <a:t>printf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</a:rPr>
              <a:t>(“Hello World!”);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1D48A-41A2-A340-BB3E-27A275A10E9C}"/>
              </a:ext>
            </a:extLst>
          </p:cNvPr>
          <p:cNvSpPr txBox="1"/>
          <p:nvPr/>
        </p:nvSpPr>
        <p:spPr>
          <a:xfrm>
            <a:off x="11265919" y="10046234"/>
            <a:ext cx="6274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</a:schemeClr>
                </a:solidFill>
              </a:rPr>
              <a:t>Hello World!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680985-BB91-8344-9211-6089034BD0F4}"/>
              </a:ext>
            </a:extLst>
          </p:cNvPr>
          <p:cNvGrpSpPr/>
          <p:nvPr/>
        </p:nvGrpSpPr>
        <p:grpSpPr>
          <a:xfrm>
            <a:off x="17540103" y="3815016"/>
            <a:ext cx="2949596" cy="2716779"/>
            <a:chOff x="17540103" y="3815016"/>
            <a:chExt cx="2949596" cy="271677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0424A5-5637-FB43-8307-F23A0374D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07284" y="4604973"/>
              <a:ext cx="1926822" cy="19268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078D7-0EEA-8E47-939D-8DF5CA11F60E}"/>
                </a:ext>
              </a:extLst>
            </p:cNvPr>
            <p:cNvSpPr txBox="1"/>
            <p:nvPr/>
          </p:nvSpPr>
          <p:spPr>
            <a:xfrm>
              <a:off x="17540103" y="3815016"/>
              <a:ext cx="2949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50000"/>
                    </a:schemeClr>
                  </a:solidFill>
                </a:rPr>
                <a:t>result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C5728B-4F09-4F40-8DB1-700034E90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7801" y="2527208"/>
            <a:ext cx="6926190" cy="69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4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3 -0.01517 -0.00247 -0.02882 -0.00247 -0.04456 C -0.00247 -0.08438 -0.00247 -0.09132 0 -0.12014 C 0.00039 -0.12442 0.00144 -0.13716 0.00248 -0.14236 C 0.00313 -0.14537 0.0043 -0.14815 0.00502 -0.15128 C 0.00599 -0.15556 0.00606 -0.16065 0.00749 -0.16459 C 0.00834 -0.16679 0.00931 -0.16887 0.00997 -0.17118 C 0.01062 -0.17327 0.01068 -0.17581 0.01127 -0.1779 C 0.01355 -0.18623 0.01407 -0.18392 0.01752 -0.19121 C 0.02273 -0.20232 0.01687 -0.19422 0.02377 -0.20232 C 0.02833 -0.21459 0.02377 -0.20417 0.03002 -0.21343 C 0.03139 -0.21551 0.03224 -0.21864 0.03374 -0.22014 C 0.03608 -0.22246 0.03908 -0.22199 0.04122 -0.22454 C 0.04253 -0.22605 0.04363 -0.22778 0.045 -0.22905 C 0.04617 -0.2301 0.04748 -0.23067 0.04878 -0.23125 C 0.0605 -0.23692 0.05744 -0.23542 0.07001 -0.23797 C 0.0717 -0.23866 0.07339 -0.23924 0.07502 -0.24017 C 0.07756 -0.24144 0.07997 -0.24341 0.08251 -0.24456 C 0.09007 -0.24792 0.0859 -0.24584 0.09501 -0.25128 L 0.09879 -0.25348 C 0.10003 -0.25417 0.10127 -0.2551 0.1025 -0.25567 C 0.1042 -0.25649 0.10589 -0.25706 0.10752 -0.25787 C 0.11006 -0.25926 0.11247 -0.26146 0.11501 -0.26239 C 0.11917 -0.26389 0.12341 -0.26493 0.12751 -0.26679 C 0.1292 -0.2676 0.13083 -0.26841 0.13252 -0.26899 C 0.13461 -0.26991 0.13669 -0.27049 0.13878 -0.2713 C 0.14047 -0.27188 0.1421 -0.2728 0.14379 -0.2735 C 0.14587 -0.27431 0.14796 -0.27489 0.15004 -0.2757 C 0.15173 -0.27639 0.15336 -0.27743 0.15506 -0.2779 C 0.15792 -0.27882 0.16085 -0.27929 0.16378 -0.2801 C 0.16587 -0.28079 0.16795 -0.28149 0.17003 -0.28241 C 0.17134 -0.28299 0.17251 -0.28426 0.17381 -0.28461 C 0.17876 -0.28577 0.18377 -0.28611 0.18879 -0.28681 C 0.19231 -0.28808 0.20071 -0.29121 0.20377 -0.29121 C 0.22382 -0.29121 0.24382 -0.28982 0.26381 -0.28901 C 0.26615 -0.2882 0.27123 -0.28692 0.27384 -0.28461 C 0.27514 -0.28345 0.27625 -0.28137 0.27755 -0.2801 C 0.27937 -0.27859 0.28471 -0.27639 0.28634 -0.2757 C 0.28758 -0.27419 0.28868 -0.27246 0.29005 -0.2713 C 0.29122 -0.27026 0.29266 -0.27014 0.29383 -0.26899 C 0.30438 -0.25822 0.29396 -0.26528 0.30256 -0.26019 C 0.3135 -0.24063 0.29962 -0.26447 0.31004 -0.24908 C 0.31141 -0.24699 0.31239 -0.24433 0.31382 -0.24236 C 0.3202 -0.23357 0.32398 -0.23311 0.3288 -0.22014 L 0.33381 -0.20683 C 0.33499 -0.20371 0.33798 -0.19468 0.34007 -0.19341 C 0.34085 -0.19294 0.34007 -0.19642 0.34007 -0.19792 " pathEditMode="relative" ptsTypes="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3 -0.01517 -0.00247 -0.02882 -0.00247 -0.04456 C -0.00247 -0.08438 -0.00247 -0.09132 0 -0.12014 C 0.00039 -0.12442 0.00144 -0.13716 0.00248 -0.14236 C 0.00313 -0.14537 0.0043 -0.14815 0.00502 -0.15128 C 0.00599 -0.15556 0.00606 -0.16065 0.00749 -0.16459 C 0.00834 -0.16679 0.00931 -0.16887 0.00997 -0.17118 C 0.01062 -0.17327 0.01068 -0.17581 0.01127 -0.1779 C 0.01355 -0.18623 0.01407 -0.18392 0.01752 -0.19121 C 0.02273 -0.20232 0.01687 -0.19422 0.02377 -0.20232 C 0.02833 -0.21459 0.02377 -0.20417 0.03002 -0.21343 C 0.03139 -0.21551 0.03224 -0.21864 0.03374 -0.22014 C 0.03608 -0.22246 0.03908 -0.22199 0.04122 -0.22454 C 0.04253 -0.22605 0.04363 -0.22778 0.045 -0.22905 C 0.04617 -0.2301 0.04748 -0.23067 0.04878 -0.23125 C 0.0605 -0.23692 0.05744 -0.23542 0.07001 -0.23797 C 0.0717 -0.23866 0.07339 -0.23924 0.07502 -0.24017 C 0.07756 -0.24144 0.07997 -0.24341 0.08251 -0.24456 C 0.09007 -0.24792 0.0859 -0.24584 0.09501 -0.25128 L 0.09879 -0.25348 C 0.10003 -0.25417 0.10127 -0.2551 0.1025 -0.25567 C 0.1042 -0.25649 0.10589 -0.25706 0.10752 -0.25787 C 0.11006 -0.25926 0.11247 -0.26146 0.11501 -0.26239 C 0.11917 -0.26389 0.12341 -0.26493 0.12751 -0.26679 C 0.1292 -0.2676 0.13083 -0.26841 0.13252 -0.26899 C 0.13461 -0.26991 0.13669 -0.27049 0.13878 -0.2713 C 0.14047 -0.27188 0.1421 -0.2728 0.14379 -0.2735 C 0.14587 -0.27431 0.14796 -0.27489 0.15004 -0.2757 C 0.15173 -0.27639 0.15336 -0.27743 0.15506 -0.2779 C 0.15792 -0.27882 0.16085 -0.27929 0.16378 -0.2801 C 0.16587 -0.28079 0.16795 -0.28149 0.17003 -0.28241 C 0.17134 -0.28299 0.17251 -0.28426 0.17381 -0.28461 C 0.17876 -0.28577 0.18377 -0.28611 0.18879 -0.28681 C 0.19231 -0.28808 0.20071 -0.29121 0.20377 -0.29121 C 0.22382 -0.29121 0.24382 -0.28982 0.26381 -0.28901 C 0.26615 -0.2882 0.27123 -0.28692 0.27384 -0.28461 C 0.27514 -0.28345 0.27625 -0.28137 0.27755 -0.2801 C 0.27937 -0.27859 0.28471 -0.27639 0.28634 -0.2757 C 0.28758 -0.27419 0.28868 -0.27246 0.29005 -0.2713 C 0.29122 -0.27026 0.29266 -0.27014 0.29383 -0.26899 C 0.30438 -0.25822 0.29396 -0.26528 0.30256 -0.26019 C 0.3135 -0.24063 0.29962 -0.26447 0.31004 -0.24908 C 0.31141 -0.24699 0.31239 -0.24433 0.31382 -0.24236 C 0.3202 -0.23357 0.32398 -0.23311 0.3288 -0.22014 L 0.33381 -0.20683 C 0.33499 -0.20371 0.33798 -0.19468 0.34007 -0.19341 C 0.34085 -0.19294 0.34007 -0.19642 0.34007 -0.19792 " pathEditMode="relative" ptsTypes="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08 -0.07049 C -0.08837 -0.06366 -0.05581 -0.0713 -0.11989 -0.06609 C -0.12477 -0.06574 -0.12542 -0.06239 -0.12985 -0.05949 C -0.13148 -0.05833 -0.13324 -0.05799 -0.13487 -0.05718 C -0.14431 -0.04607 -0.1307 -0.061 -0.14861 -0.04838 C -0.15069 -0.04688 -0.15277 -0.04526 -0.15486 -0.04387 C -0.15609 -0.04306 -0.1574 -0.04259 -0.15863 -0.04167 C -0.16033 -0.04039 -0.16189 -0.03843 -0.16365 -0.03727 C -0.16606 -0.03542 -0.16879 -0.03484 -0.17114 -0.03276 C -0.17283 -0.03125 -0.17446 -0.02963 -0.17615 -0.02836 C -0.18371 -0.02257 -0.17576 -0.0309 -0.18612 -0.02164 C -0.18748 -0.02049 -0.18852 -0.01829 -0.18989 -0.01725 C -0.1923 -0.01528 -0.19497 -0.01447 -0.19738 -0.01273 C -0.2024 -0.00926 -0.20415 -0.00833 -0.20865 -0.00394 C -0.21568 0.00312 -0.2164 0.00567 -0.22493 0.01169 C -0.2291 0.01458 -0.23378 0.01574 -0.23743 0.0206 C -0.24218 0.02697 -0.24205 0.02755 -0.24739 0.03171 C -0.24863 0.03264 -0.24993 0.03299 -0.25117 0.03391 C -0.25286 0.03518 -0.25443 0.03715 -0.25619 0.03831 C -0.2586 0.04005 -0.2612 0.04109 -0.26367 0.04282 C -0.26537 0.04398 -0.26693 0.04595 -0.26869 0.04722 C -0.26986 0.04815 -0.27123 0.04838 -0.2724 0.04942 C -0.28497 0.06065 -0.26582 0.04664 -0.28119 0.05833 C -0.28236 0.05926 -0.28373 0.05961 -0.2849 0.06053 C -0.28829 0.06331 -0.29161 0.06643 -0.29493 0.06944 C -0.29656 0.07095 -0.29838 0.07211 -0.29995 0.07384 C -0.30118 0.07535 -0.30236 0.07708 -0.30366 0.07836 C -0.31219 0.08588 -0.30203 0.07338 -0.31245 0.08495 C -0.31421 0.08692 -0.31564 0.0897 -0.3174 0.09167 C -0.31903 0.0934 -0.32079 0.09444 -0.32241 0.09606 C -0.32372 0.09745 -0.32489 0.09919 -0.32619 0.10058 C -0.32782 0.1022 -0.32958 0.10336 -0.33121 0.10498 C -0.33251 0.10636 -0.33361 0.1081 -0.33492 0.10949 C -0.33655 0.11111 -0.33843 0.11192 -0.33993 0.11389 C -0.34136 0.11574 -0.34221 0.11875 -0.34371 0.1206 C -0.34475 0.12187 -0.34625 0.12164 -0.34742 0.1228 C -0.35009 0.12535 -0.35224 0.12928 -0.35491 0.13171 C -0.37002 0.14514 -0.35133 0.12801 -0.3637 0.14051 C -0.36533 0.14224 -0.36709 0.14329 -0.36871 0.14502 C -0.37047 0.14699 -0.37197 0.14954 -0.37366 0.15162 C -0.3749 0.15324 -0.37627 0.1544 -0.37744 0.15613 C -0.37881 0.1581 -0.37985 0.16076 -0.38122 0.16273 C -0.38806 0.17292 -0.38356 0.16088 -0.39496 0.17604 C -0.40453 0.18889 -0.39535 0.17743 -0.40492 0.18715 C -0.41026 0.19259 -0.41111 0.19722 -0.41873 0.20058 L -0.42368 0.20278 C -0.42537 0.20498 -0.42687 0.20775 -0.42869 0.20937 C -0.43025 0.21076 -0.43214 0.2103 -0.43371 0.21169 C -0.43638 0.214 -0.43872 0.21759 -0.44119 0.22049 C -0.44243 0.22199 -0.44386 0.22315 -0.44497 0.225 C -0.44829 0.2309 -0.45233 0.23576 -0.45494 0.24271 C -0.45832 0.25162 -0.45624 0.24792 -0.46119 0.25382 C -0.46203 0.25613 -0.46281 0.25845 -0.46373 0.26053 C -0.46659 0.26724 -0.46985 0.27349 -0.47245 0.28055 C -0.4733 0.28275 -0.47415 0.28495 -0.47499 0.28715 C -0.47623 0.29086 -0.47727 0.29491 -0.4787 0.29826 C -0.47975 0.30081 -0.48124 0.30278 -0.48248 0.30498 C -0.48385 0.3125 -0.48372 0.31285 -0.48619 0.32049 C -0.48697 0.3228 -0.48795 0.32488 -0.48873 0.3272 C -0.49127 0.33461 -0.49375 0.34201 -0.49622 0.34942 L -0.49622 0.34942 C -0.49792 0.35532 -0.49915 0.36169 -0.50124 0.36724 L -0.50625 0.38055 C -0.50703 0.38275 -0.50827 0.38461 -0.50873 0.38715 C -0.51042 0.39641 -0.50925 0.3919 -0.51244 0.40058 C -0.51205 0.40278 -0.51205 0.40532 -0.5112 0.40718 C -0.51029 0.40926 -0.50749 0.41169 -0.50749 0.41169 " pathEditMode="relative" ptsTypes="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0C04E9-7869-354F-B75B-F2C414BD04C7}"/>
              </a:ext>
            </a:extLst>
          </p:cNvPr>
          <p:cNvSpPr txBox="1">
            <a:spLocks/>
          </p:cNvSpPr>
          <p:nvPr/>
        </p:nvSpPr>
        <p:spPr>
          <a:xfrm>
            <a:off x="131812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Uniqueness: Collaboration with team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E1B7D-23B1-154E-93EA-BF452C07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91" y="1943678"/>
            <a:ext cx="9965867" cy="7034067"/>
          </a:xfrm>
          <a:prstGeom prst="rect">
            <a:avLst/>
          </a:prstGeom>
        </p:spPr>
      </p:pic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159959A3-D570-DA43-B371-BDCB57863819}"/>
              </a:ext>
            </a:extLst>
          </p:cNvPr>
          <p:cNvSpPr/>
          <p:nvPr/>
        </p:nvSpPr>
        <p:spPr>
          <a:xfrm rot="1565723">
            <a:off x="10931730" y="4078334"/>
            <a:ext cx="2953543" cy="159705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441405-9EBE-FF4F-8499-737FC5089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9"/>
          <a:stretch/>
        </p:blipFill>
        <p:spPr>
          <a:xfrm>
            <a:off x="12578611" y="6469785"/>
            <a:ext cx="10892848" cy="68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9909-070C-CB45-A78F-57F4CD6A4D74}"/>
              </a:ext>
            </a:extLst>
          </p:cNvPr>
          <p:cNvSpPr txBox="1">
            <a:spLocks/>
          </p:cNvSpPr>
          <p:nvPr/>
        </p:nvSpPr>
        <p:spPr>
          <a:xfrm>
            <a:off x="1886196" y="666292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b="1" dirty="0"/>
              <a:t>Uniqueness: </a:t>
            </a:r>
            <a:r>
              <a:rPr lang="en-US" b="1" dirty="0"/>
              <a:t>Team</a:t>
            </a:r>
          </a:p>
        </p:txBody>
      </p:sp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CAB6575F-8322-5947-8785-D539AB47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4566" y="6066113"/>
            <a:ext cx="3948545" cy="3948545"/>
          </a:xfrm>
          <a:prstGeom prst="rect">
            <a:avLst/>
          </a:prstGeom>
        </p:spPr>
      </p:pic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2A046CE3-086C-BD4E-B545-2524B1FE3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30473" y="-1661788"/>
            <a:ext cx="914400" cy="9144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FA442D50-D1C2-1C48-9E5B-49F5738FB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02130" y="-2682220"/>
            <a:ext cx="914400" cy="914400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71097050-A59B-D44F-9F93-D5BBC87C0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3911" y="1692302"/>
            <a:ext cx="2475623" cy="2475623"/>
          </a:xfrm>
          <a:prstGeom prst="rect">
            <a:avLst/>
          </a:prstGeom>
        </p:spPr>
      </p:pic>
      <p:pic>
        <p:nvPicPr>
          <p:cNvPr id="19" name="그래픽 18" descr="사용자">
            <a:extLst>
              <a:ext uri="{FF2B5EF4-FFF2-40B4-BE49-F238E27FC236}">
                <a16:creationId xmlns:a16="http://schemas.microsoft.com/office/drawing/2014/main" id="{55A7E0E6-83C6-9243-BC51-2AAF6011D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73516" y="9152494"/>
            <a:ext cx="2475623" cy="2475623"/>
          </a:xfrm>
          <a:prstGeom prst="rect">
            <a:avLst/>
          </a:prstGeom>
        </p:spPr>
      </p:pic>
      <p:pic>
        <p:nvPicPr>
          <p:cNvPr id="20" name="그래픽 19" descr="사용자">
            <a:extLst>
              <a:ext uri="{FF2B5EF4-FFF2-40B4-BE49-F238E27FC236}">
                <a16:creationId xmlns:a16="http://schemas.microsoft.com/office/drawing/2014/main" id="{7D8EDEF0-FB8C-CB40-9D67-008D2F528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1028" y="11258425"/>
            <a:ext cx="2475623" cy="2475623"/>
          </a:xfrm>
          <a:prstGeom prst="rect">
            <a:avLst/>
          </a:prstGeom>
        </p:spPr>
      </p:pic>
      <p:pic>
        <p:nvPicPr>
          <p:cNvPr id="18" name="그래픽 17" descr="사용자">
            <a:extLst>
              <a:ext uri="{FF2B5EF4-FFF2-40B4-BE49-F238E27FC236}">
                <a16:creationId xmlns:a16="http://schemas.microsoft.com/office/drawing/2014/main" id="{D8DC06AB-11F3-DF4B-81A8-6CC21BEFD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12051" y="3287247"/>
            <a:ext cx="2475623" cy="2475623"/>
          </a:xfrm>
          <a:prstGeom prst="rect">
            <a:avLst/>
          </a:prstGeom>
        </p:spPr>
      </p:pic>
      <p:pic>
        <p:nvPicPr>
          <p:cNvPr id="21" name="그래픽 20" descr="사용자">
            <a:extLst>
              <a:ext uri="{FF2B5EF4-FFF2-40B4-BE49-F238E27FC236}">
                <a16:creationId xmlns:a16="http://schemas.microsoft.com/office/drawing/2014/main" id="{C90F66BC-AB0E-E741-A254-4EF9B7F75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1752" y="9368813"/>
            <a:ext cx="2475623" cy="2475623"/>
          </a:xfrm>
          <a:prstGeom prst="rect">
            <a:avLst/>
          </a:prstGeom>
        </p:spPr>
      </p:pic>
      <p:pic>
        <p:nvPicPr>
          <p:cNvPr id="22" name="그래픽 21" descr="사용자">
            <a:extLst>
              <a:ext uri="{FF2B5EF4-FFF2-40B4-BE49-F238E27FC236}">
                <a16:creationId xmlns:a16="http://schemas.microsoft.com/office/drawing/2014/main" id="{1B12F3DB-597B-9D41-A5A3-8DB111891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4347" y="3287248"/>
            <a:ext cx="2475623" cy="2475623"/>
          </a:xfrm>
          <a:prstGeom prst="rect">
            <a:avLst/>
          </a:prstGeom>
        </p:spPr>
      </p:pic>
      <p:sp>
        <p:nvSpPr>
          <p:cNvPr id="26" name="빼기 25">
            <a:extLst>
              <a:ext uri="{FF2B5EF4-FFF2-40B4-BE49-F238E27FC236}">
                <a16:creationId xmlns:a16="http://schemas.microsoft.com/office/drawing/2014/main" id="{C4AC71E5-6584-314A-8582-B7CC38FC0A51}"/>
              </a:ext>
            </a:extLst>
          </p:cNvPr>
          <p:cNvSpPr/>
          <p:nvPr/>
        </p:nvSpPr>
        <p:spPr>
          <a:xfrm rot="1544115">
            <a:off x="4798983" y="5505008"/>
            <a:ext cx="5495835" cy="1988814"/>
          </a:xfrm>
          <a:prstGeom prst="mathMinus">
            <a:avLst>
              <a:gd name="adj1" fmla="val 18951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빼기 26">
            <a:extLst>
              <a:ext uri="{FF2B5EF4-FFF2-40B4-BE49-F238E27FC236}">
                <a16:creationId xmlns:a16="http://schemas.microsoft.com/office/drawing/2014/main" id="{980E9078-B518-8A46-A621-44E91BFD9348}"/>
              </a:ext>
            </a:extLst>
          </p:cNvPr>
          <p:cNvSpPr/>
          <p:nvPr/>
        </p:nvSpPr>
        <p:spPr>
          <a:xfrm rot="20507963">
            <a:off x="4018624" y="8917171"/>
            <a:ext cx="6594931" cy="1809040"/>
          </a:xfrm>
          <a:prstGeom prst="mathMinus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빼기 27">
            <a:extLst>
              <a:ext uri="{FF2B5EF4-FFF2-40B4-BE49-F238E27FC236}">
                <a16:creationId xmlns:a16="http://schemas.microsoft.com/office/drawing/2014/main" id="{78462A04-FE6C-694D-92D5-512C5ED1E77C}"/>
              </a:ext>
            </a:extLst>
          </p:cNvPr>
          <p:cNvSpPr/>
          <p:nvPr/>
        </p:nvSpPr>
        <p:spPr>
          <a:xfrm rot="16200000">
            <a:off x="11237363" y="4532502"/>
            <a:ext cx="2232898" cy="1988814"/>
          </a:xfrm>
          <a:prstGeom prst="mathMinus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빼기 28">
            <a:extLst>
              <a:ext uri="{FF2B5EF4-FFF2-40B4-BE49-F238E27FC236}">
                <a16:creationId xmlns:a16="http://schemas.microsoft.com/office/drawing/2014/main" id="{7C7CE4BA-5D5E-1A4A-B906-43DC6319F66E}"/>
              </a:ext>
            </a:extLst>
          </p:cNvPr>
          <p:cNvSpPr/>
          <p:nvPr/>
        </p:nvSpPr>
        <p:spPr>
          <a:xfrm rot="1064577">
            <a:off x="13987318" y="8966317"/>
            <a:ext cx="6212583" cy="1713638"/>
          </a:xfrm>
          <a:prstGeom prst="mathMinus">
            <a:avLst>
              <a:gd name="adj1" fmla="val 22287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빼기 29">
            <a:extLst>
              <a:ext uri="{FF2B5EF4-FFF2-40B4-BE49-F238E27FC236}">
                <a16:creationId xmlns:a16="http://schemas.microsoft.com/office/drawing/2014/main" id="{FDA6C4ED-D677-1D43-9E0C-98D380B71641}"/>
              </a:ext>
            </a:extLst>
          </p:cNvPr>
          <p:cNvSpPr/>
          <p:nvPr/>
        </p:nvSpPr>
        <p:spPr>
          <a:xfrm rot="20341381">
            <a:off x="13999367" y="5729453"/>
            <a:ext cx="5841334" cy="1711083"/>
          </a:xfrm>
          <a:prstGeom prst="mathMinus">
            <a:avLst/>
          </a:prstGeom>
          <a:solidFill>
            <a:schemeClr val="tx1">
              <a:lumMod val="75000"/>
              <a:alpha val="18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빼기 31">
            <a:extLst>
              <a:ext uri="{FF2B5EF4-FFF2-40B4-BE49-F238E27FC236}">
                <a16:creationId xmlns:a16="http://schemas.microsoft.com/office/drawing/2014/main" id="{A392DC8C-0DDC-7B48-BC82-D0872A0AE737}"/>
              </a:ext>
            </a:extLst>
          </p:cNvPr>
          <p:cNvSpPr/>
          <p:nvPr/>
        </p:nvSpPr>
        <p:spPr>
          <a:xfrm rot="16200000">
            <a:off x="11328757" y="9211052"/>
            <a:ext cx="2105932" cy="1988814"/>
          </a:xfrm>
          <a:prstGeom prst="mathMinus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왼쪽/오른쪽 화살표[L] 35">
            <a:extLst>
              <a:ext uri="{FF2B5EF4-FFF2-40B4-BE49-F238E27FC236}">
                <a16:creationId xmlns:a16="http://schemas.microsoft.com/office/drawing/2014/main" id="{7E392AC6-E43F-6F43-AA8F-9B6C135824EB}"/>
              </a:ext>
            </a:extLst>
          </p:cNvPr>
          <p:cNvSpPr/>
          <p:nvPr/>
        </p:nvSpPr>
        <p:spPr>
          <a:xfrm rot="21014054">
            <a:off x="4721282" y="2578907"/>
            <a:ext cx="6380001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왼쪽/오른쪽 화살표[L] 36">
            <a:extLst>
              <a:ext uri="{FF2B5EF4-FFF2-40B4-BE49-F238E27FC236}">
                <a16:creationId xmlns:a16="http://schemas.microsoft.com/office/drawing/2014/main" id="{AE456125-DB2A-C046-BD2E-672BE8685509}"/>
              </a:ext>
            </a:extLst>
          </p:cNvPr>
          <p:cNvSpPr/>
          <p:nvPr/>
        </p:nvSpPr>
        <p:spPr>
          <a:xfrm rot="16467504">
            <a:off x="1061180" y="7210252"/>
            <a:ext cx="3653504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8" name="왼쪽/오른쪽 화살표[L] 37">
            <a:extLst>
              <a:ext uri="{FF2B5EF4-FFF2-40B4-BE49-F238E27FC236}">
                <a16:creationId xmlns:a16="http://schemas.microsoft.com/office/drawing/2014/main" id="{8F7E3F1F-F237-2A42-A9A0-5C8E09CBBEC4}"/>
              </a:ext>
            </a:extLst>
          </p:cNvPr>
          <p:cNvSpPr/>
          <p:nvPr/>
        </p:nvSpPr>
        <p:spPr>
          <a:xfrm rot="786474">
            <a:off x="13538197" y="2796532"/>
            <a:ext cx="6380001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왼쪽/오른쪽 화살표[L] 38">
            <a:extLst>
              <a:ext uri="{FF2B5EF4-FFF2-40B4-BE49-F238E27FC236}">
                <a16:creationId xmlns:a16="http://schemas.microsoft.com/office/drawing/2014/main" id="{8E7462CD-789E-514D-9A40-B58811801D13}"/>
              </a:ext>
            </a:extLst>
          </p:cNvPr>
          <p:cNvSpPr/>
          <p:nvPr/>
        </p:nvSpPr>
        <p:spPr>
          <a:xfrm rot="21014054">
            <a:off x="14042167" y="11976361"/>
            <a:ext cx="6380001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지연 41">
            <a:extLst>
              <a:ext uri="{FF2B5EF4-FFF2-40B4-BE49-F238E27FC236}">
                <a16:creationId xmlns:a16="http://schemas.microsoft.com/office/drawing/2014/main" id="{455D8344-F233-824C-B8F0-F66F9F272635}"/>
              </a:ext>
            </a:extLst>
          </p:cNvPr>
          <p:cNvSpPr/>
          <p:nvPr/>
        </p:nvSpPr>
        <p:spPr>
          <a:xfrm rot="16200000">
            <a:off x="20212287" y="9086780"/>
            <a:ext cx="2568749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왼쪽/오른쪽 화살표[L] 39">
            <a:extLst>
              <a:ext uri="{FF2B5EF4-FFF2-40B4-BE49-F238E27FC236}">
                <a16:creationId xmlns:a16="http://schemas.microsoft.com/office/drawing/2014/main" id="{97A13CCC-6EA1-1140-867D-C0C90481320C}"/>
              </a:ext>
            </a:extLst>
          </p:cNvPr>
          <p:cNvSpPr/>
          <p:nvPr/>
        </p:nvSpPr>
        <p:spPr>
          <a:xfrm rot="15778747">
            <a:off x="19564497" y="7162032"/>
            <a:ext cx="3469300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1" name="왼쪽/오른쪽 화살표[L] 40">
            <a:extLst>
              <a:ext uri="{FF2B5EF4-FFF2-40B4-BE49-F238E27FC236}">
                <a16:creationId xmlns:a16="http://schemas.microsoft.com/office/drawing/2014/main" id="{4D7E4DCB-40D6-4249-BBFE-44C8F7FF6084}"/>
              </a:ext>
            </a:extLst>
          </p:cNvPr>
          <p:cNvSpPr/>
          <p:nvPr/>
        </p:nvSpPr>
        <p:spPr>
          <a:xfrm rot="642500">
            <a:off x="4096918" y="11951817"/>
            <a:ext cx="6380001" cy="829078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4" name="지연 43">
            <a:extLst>
              <a:ext uri="{FF2B5EF4-FFF2-40B4-BE49-F238E27FC236}">
                <a16:creationId xmlns:a16="http://schemas.microsoft.com/office/drawing/2014/main" id="{35A1F4CB-7792-FE4E-9D95-D8A3A7E537DB}"/>
              </a:ext>
            </a:extLst>
          </p:cNvPr>
          <p:cNvSpPr/>
          <p:nvPr/>
        </p:nvSpPr>
        <p:spPr>
          <a:xfrm rot="16200000">
            <a:off x="19696856" y="3165865"/>
            <a:ext cx="2638614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지연 44">
            <a:extLst>
              <a:ext uri="{FF2B5EF4-FFF2-40B4-BE49-F238E27FC236}">
                <a16:creationId xmlns:a16="http://schemas.microsoft.com/office/drawing/2014/main" id="{806DB53E-70DD-A54D-846F-4B743EC9892E}"/>
              </a:ext>
            </a:extLst>
          </p:cNvPr>
          <p:cNvSpPr/>
          <p:nvPr/>
        </p:nvSpPr>
        <p:spPr>
          <a:xfrm rot="16200000">
            <a:off x="11075671" y="1466717"/>
            <a:ext cx="2568752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6" name="지연 45">
            <a:extLst>
              <a:ext uri="{FF2B5EF4-FFF2-40B4-BE49-F238E27FC236}">
                <a16:creationId xmlns:a16="http://schemas.microsoft.com/office/drawing/2014/main" id="{5408B770-5EE6-2042-99FA-A7639EE54DFC}"/>
              </a:ext>
            </a:extLst>
          </p:cNvPr>
          <p:cNvSpPr/>
          <p:nvPr/>
        </p:nvSpPr>
        <p:spPr>
          <a:xfrm rot="16200000">
            <a:off x="2411252" y="3142781"/>
            <a:ext cx="2568750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7" name="지연 46">
            <a:extLst>
              <a:ext uri="{FF2B5EF4-FFF2-40B4-BE49-F238E27FC236}">
                <a16:creationId xmlns:a16="http://schemas.microsoft.com/office/drawing/2014/main" id="{1B06B512-6F85-7C4D-9928-A476E5BFEBD5}"/>
              </a:ext>
            </a:extLst>
          </p:cNvPr>
          <p:cNvSpPr/>
          <p:nvPr/>
        </p:nvSpPr>
        <p:spPr>
          <a:xfrm rot="16200000">
            <a:off x="1495188" y="9170625"/>
            <a:ext cx="2568749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8" name="지연 47">
            <a:extLst>
              <a:ext uri="{FF2B5EF4-FFF2-40B4-BE49-F238E27FC236}">
                <a16:creationId xmlns:a16="http://schemas.microsoft.com/office/drawing/2014/main" id="{973132E0-6C3F-0C4D-8908-89F76776F49D}"/>
              </a:ext>
            </a:extLst>
          </p:cNvPr>
          <p:cNvSpPr/>
          <p:nvPr/>
        </p:nvSpPr>
        <p:spPr>
          <a:xfrm rot="16200000">
            <a:off x="11137758" y="11143529"/>
            <a:ext cx="2522160" cy="2764553"/>
          </a:xfrm>
          <a:prstGeom prst="flowChartDelay">
            <a:avLst/>
          </a:prstGeom>
          <a:solidFill>
            <a:schemeClr val="tx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래픽 6" descr="왕관">
            <a:extLst>
              <a:ext uri="{FF2B5EF4-FFF2-40B4-BE49-F238E27FC236}">
                <a16:creationId xmlns:a16="http://schemas.microsoft.com/office/drawing/2014/main" id="{C19EFB36-44CD-C04A-A8A4-E18E63AD1D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7286" y="2532536"/>
            <a:ext cx="1256682" cy="12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6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2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D194BB-76A4-BC4E-910C-6E9E74CA2938}"/>
              </a:ext>
            </a:extLst>
          </p:cNvPr>
          <p:cNvSpPr txBox="1">
            <a:spLocks/>
          </p:cNvSpPr>
          <p:nvPr/>
        </p:nvSpPr>
        <p:spPr>
          <a:xfrm>
            <a:off x="131812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Limitations and Future Improvement</a:t>
            </a:r>
          </a:p>
          <a:p>
            <a:pPr algn="ctr"/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971EF-BA41-3046-8085-8265A2BD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8" t="11043" r="15565" b="16160"/>
          <a:stretch/>
        </p:blipFill>
        <p:spPr>
          <a:xfrm>
            <a:off x="1323107" y="4253703"/>
            <a:ext cx="3991215" cy="439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EDF27-09C9-0841-9B58-B645D49AF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90" y="4528053"/>
            <a:ext cx="804230" cy="9041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BD6A0-0A43-9F48-839C-20C804C58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70" y="4874492"/>
            <a:ext cx="1163458" cy="1163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35A41-7A4C-DB4D-95A9-A02E953C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058" y="6097763"/>
            <a:ext cx="933740" cy="933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42F19-70CE-194D-80F0-72787FA8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147" y="7191793"/>
            <a:ext cx="933740" cy="933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0A610-1E12-A046-A01A-BCA855D6F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428" y="7726977"/>
            <a:ext cx="866775" cy="866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F494AB-1E04-E748-8F86-B8898AD2B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181" y="7288979"/>
            <a:ext cx="866775" cy="866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209581-9322-7142-9CB7-91CF875BC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43" y="6161899"/>
            <a:ext cx="866775" cy="86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573878-E49F-794B-AEC7-2D9A52F3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365" y="4934501"/>
            <a:ext cx="866775" cy="8667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9A2A68-9150-474E-87C9-01376A44B4C6}"/>
              </a:ext>
            </a:extLst>
          </p:cNvPr>
          <p:cNvSpPr txBox="1"/>
          <p:nvPr/>
        </p:nvSpPr>
        <p:spPr>
          <a:xfrm>
            <a:off x="2395095" y="9544892"/>
            <a:ext cx="1847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Variety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B83FE-3393-F54E-BA18-AF711C93E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9451" y="4874492"/>
            <a:ext cx="4603869" cy="29096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A1AB09-9C4E-064C-A184-FF9F194D466E}"/>
              </a:ext>
            </a:extLst>
          </p:cNvPr>
          <p:cNvSpPr txBox="1"/>
          <p:nvPr/>
        </p:nvSpPr>
        <p:spPr>
          <a:xfrm>
            <a:off x="13161746" y="9544890"/>
            <a:ext cx="2975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Distribution</a:t>
            </a:r>
          </a:p>
        </p:txBody>
      </p:sp>
      <p:pic>
        <p:nvPicPr>
          <p:cNvPr id="26" name="Graphic 25" descr="Close">
            <a:extLst>
              <a:ext uri="{FF2B5EF4-FFF2-40B4-BE49-F238E27FC236}">
                <a16:creationId xmlns:a16="http://schemas.microsoft.com/office/drawing/2014/main" id="{2699AC67-A91D-AA4F-A8A8-4D114F1C2F3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51640" y="6152925"/>
            <a:ext cx="729744" cy="729744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E2573C75-B40E-A142-8B20-B588B5CDA3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8973" r="20089" b="2614"/>
          <a:stretch/>
        </p:blipFill>
        <p:spPr>
          <a:xfrm>
            <a:off x="6990643" y="4338275"/>
            <a:ext cx="4356189" cy="4821897"/>
          </a:xfrm>
          <a:prstGeom prst="rect">
            <a:avLst/>
          </a:prstGeom>
        </p:spPr>
      </p:pic>
      <p:pic>
        <p:nvPicPr>
          <p:cNvPr id="15" name="그림 1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D26D81E-37BF-8C4E-9D06-9D409EBE893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/>
          <a:stretch/>
        </p:blipFill>
        <p:spPr>
          <a:xfrm>
            <a:off x="18824171" y="4528053"/>
            <a:ext cx="4106918" cy="3812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ECC537-DDCA-704C-A04C-FFBCB14AA0BC}"/>
              </a:ext>
            </a:extLst>
          </p:cNvPr>
          <p:cNvSpPr txBox="1"/>
          <p:nvPr/>
        </p:nvSpPr>
        <p:spPr>
          <a:xfrm>
            <a:off x="7577083" y="9544891"/>
            <a:ext cx="3579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Modification </a:t>
            </a:r>
          </a:p>
          <a:p>
            <a:r>
              <a:rPr lang="en-US" sz="4400" b="1" dirty="0"/>
              <a:t>and Flexibility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2E1C7A-F1D0-544C-8068-B26861D4E17A}"/>
              </a:ext>
            </a:extLst>
          </p:cNvPr>
          <p:cNvSpPr txBox="1"/>
          <p:nvPr/>
        </p:nvSpPr>
        <p:spPr>
          <a:xfrm>
            <a:off x="20394164" y="9560392"/>
            <a:ext cx="966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109948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8124" y="2916807"/>
            <a:ext cx="22552113" cy="9593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765414" y="9225120"/>
            <a:ext cx="6673913" cy="12908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9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You can code on </a:t>
            </a:r>
          </a:p>
          <a:p>
            <a:pPr>
              <a:lnSpc>
                <a:spcPts val="4040"/>
              </a:lnSpc>
            </a:pPr>
            <a:r>
              <a:rPr lang="en-US" sz="29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environment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0876" y="8375354"/>
            <a:ext cx="4745063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Web Environment</a:t>
            </a:r>
          </a:p>
        </p:txBody>
      </p:sp>
      <p:pic>
        <p:nvPicPr>
          <p:cNvPr id="3" name="그래픽 2" descr="인터넷">
            <a:extLst>
              <a:ext uri="{FF2B5EF4-FFF2-40B4-BE49-F238E27FC236}">
                <a16:creationId xmlns:a16="http://schemas.microsoft.com/office/drawing/2014/main" id="{1E59D36D-0EDF-4C45-B4ED-E8A03F359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7345" y="3806601"/>
            <a:ext cx="4358711" cy="43587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15248" y="3275353"/>
            <a:ext cx="20059974" cy="8745415"/>
            <a:chOff x="6003993" y="4230875"/>
            <a:chExt cx="1168400" cy="682657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03993" y="11057449"/>
              <a:ext cx="11684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003993" y="4230875"/>
              <a:ext cx="11684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래픽 17" descr="남자 집단">
            <a:extLst>
              <a:ext uri="{FF2B5EF4-FFF2-40B4-BE49-F238E27FC236}">
                <a16:creationId xmlns:a16="http://schemas.microsoft.com/office/drawing/2014/main" id="{350A4F8E-69A8-7F4B-9158-F121141A3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73877" y="4454408"/>
            <a:ext cx="3285122" cy="3285122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98DC3E7A-4F6C-784C-8B34-FB437941495F}"/>
              </a:ext>
            </a:extLst>
          </p:cNvPr>
          <p:cNvSpPr txBox="1">
            <a:spLocks/>
          </p:cNvSpPr>
          <p:nvPr/>
        </p:nvSpPr>
        <p:spPr>
          <a:xfrm>
            <a:off x="131812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D2EAF1D-14F6-A644-89F4-0C040DA43424}"/>
              </a:ext>
            </a:extLst>
          </p:cNvPr>
          <p:cNvSpPr txBox="1">
            <a:spLocks/>
          </p:cNvSpPr>
          <p:nvPr/>
        </p:nvSpPr>
        <p:spPr>
          <a:xfrm>
            <a:off x="16255904" y="9371506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endParaRPr lang="en-US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6DDBD6-FC3E-4849-A8B2-BA0FC8D1A732}"/>
              </a:ext>
            </a:extLst>
          </p:cNvPr>
          <p:cNvSpPr txBox="1"/>
          <p:nvPr/>
        </p:nvSpPr>
        <p:spPr>
          <a:xfrm>
            <a:off x="17574567" y="8345111"/>
            <a:ext cx="213819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Share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8749B54F-CA53-BD46-8EB5-C45BA3975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34192">
            <a:off x="10115939" y="3844230"/>
            <a:ext cx="3813175" cy="3813175"/>
          </a:xfrm>
          <a:prstGeom prst="rect">
            <a:avLst/>
          </a:prstGeom>
        </p:spPr>
      </p:pic>
      <p:pic>
        <p:nvPicPr>
          <p:cNvPr id="42" name="그래픽 41" descr="단일 톱니바퀴">
            <a:extLst>
              <a:ext uri="{FF2B5EF4-FFF2-40B4-BE49-F238E27FC236}">
                <a16:creationId xmlns:a16="http://schemas.microsoft.com/office/drawing/2014/main" id="{6B2FDB7C-ED56-3442-833D-12A176856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88682">
            <a:off x="11781836" y="5852800"/>
            <a:ext cx="2340271" cy="23402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7F73B2-CFA1-D04B-AC06-838E7B087E0B}"/>
              </a:ext>
            </a:extLst>
          </p:cNvPr>
          <p:cNvSpPr txBox="1"/>
          <p:nvPr/>
        </p:nvSpPr>
        <p:spPr>
          <a:xfrm>
            <a:off x="11599553" y="8382001"/>
            <a:ext cx="177010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Setting</a:t>
            </a:r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8403A1DA-12CC-FD47-A4AC-99A65C8FECCE}"/>
              </a:ext>
            </a:extLst>
          </p:cNvPr>
          <p:cNvSpPr txBox="1">
            <a:spLocks/>
          </p:cNvSpPr>
          <p:nvPr/>
        </p:nvSpPr>
        <p:spPr>
          <a:xfrm>
            <a:off x="10211152" y="9225120"/>
            <a:ext cx="5481637" cy="12155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29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You do not need to set up you own environment for coding.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531E55D9-2435-E14B-A839-7BB373B5DD12}"/>
              </a:ext>
            </a:extLst>
          </p:cNvPr>
          <p:cNvSpPr txBox="1">
            <a:spLocks/>
          </p:cNvSpPr>
          <p:nvPr/>
        </p:nvSpPr>
        <p:spPr>
          <a:xfrm>
            <a:off x="16255904" y="9232667"/>
            <a:ext cx="5043308" cy="12155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sz="29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You  can share your code with your friends </a:t>
            </a:r>
          </a:p>
        </p:txBody>
      </p:sp>
    </p:spTree>
    <p:extLst>
      <p:ext uri="{BB962C8B-B14F-4D97-AF65-F5344CB8AC3E}">
        <p14:creationId xmlns:p14="http://schemas.microsoft.com/office/powerpoint/2010/main" val="129678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EFD839-EC6E-1B4D-A7B8-EA8F7B6F62D7}"/>
              </a:ext>
            </a:extLst>
          </p:cNvPr>
          <p:cNvSpPr/>
          <p:nvPr/>
        </p:nvSpPr>
        <p:spPr>
          <a:xfrm>
            <a:off x="3679005" y="4494814"/>
            <a:ext cx="17019639" cy="47263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Thank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you for your attention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6836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D194BB-76A4-BC4E-910C-6E9E74CA2938}"/>
              </a:ext>
            </a:extLst>
          </p:cNvPr>
          <p:cNvSpPr txBox="1">
            <a:spLocks/>
          </p:cNvSpPr>
          <p:nvPr/>
        </p:nvSpPr>
        <p:spPr>
          <a:xfrm>
            <a:off x="1318124" y="721439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62C1E-48EA-3C49-B5E1-ACF2EF13A50E}"/>
              </a:ext>
            </a:extLst>
          </p:cNvPr>
          <p:cNvSpPr/>
          <p:nvPr/>
        </p:nvSpPr>
        <p:spPr>
          <a:xfrm>
            <a:off x="1552163" y="6276731"/>
            <a:ext cx="12355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cloudstack.apache.org</a:t>
            </a:r>
            <a:r>
              <a:rPr lang="ko-KR" altLang="en-US" dirty="0"/>
              <a:t>/</a:t>
            </a:r>
            <a:r>
              <a:rPr lang="ko-KR" altLang="en-US" dirty="0" err="1"/>
              <a:t>api</a:t>
            </a:r>
            <a:r>
              <a:rPr lang="ko-KR" altLang="en-US" dirty="0"/>
              <a:t>/apidocs-4.11/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CFDB65-FFA5-DD48-A4D8-CBED6FABA5CB}"/>
              </a:ext>
            </a:extLst>
          </p:cNvPr>
          <p:cNvSpPr/>
          <p:nvPr/>
        </p:nvSpPr>
        <p:spPr>
          <a:xfrm>
            <a:off x="1552163" y="4073043"/>
            <a:ext cx="8068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cloudstack.apache.org</a:t>
            </a:r>
            <a:r>
              <a:rPr lang="ko-KR" altLang="en-US" dirty="0"/>
              <a:t>/</a:t>
            </a:r>
            <a:r>
              <a:rPr lang="ko-KR" altLang="en-US" dirty="0" err="1"/>
              <a:t>about.html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DCB792-195A-6B42-AA27-6C39A3D5657A}"/>
              </a:ext>
            </a:extLst>
          </p:cNvPr>
          <p:cNvSpPr/>
          <p:nvPr/>
        </p:nvSpPr>
        <p:spPr>
          <a:xfrm>
            <a:off x="1552163" y="3074041"/>
            <a:ext cx="5991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cloudstack.apache.org</a:t>
            </a:r>
            <a:r>
              <a:rPr lang="ko-KR" altLang="en-US" dirty="0"/>
              <a:t>/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AD002-7934-4A4B-B0B7-EB40D74D4C7B}"/>
              </a:ext>
            </a:extLst>
          </p:cNvPr>
          <p:cNvSpPr/>
          <p:nvPr/>
        </p:nvSpPr>
        <p:spPr>
          <a:xfrm>
            <a:off x="1552163" y="5168872"/>
            <a:ext cx="5409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www.wikipedia.org</a:t>
            </a:r>
            <a:r>
              <a:rPr lang="ko-KR" altLang="en-US" dirty="0"/>
              <a:t>/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FC0FDA-C41C-3847-B9C9-3BDEFC90E4DA}"/>
              </a:ext>
            </a:extLst>
          </p:cNvPr>
          <p:cNvSpPr/>
          <p:nvPr/>
        </p:nvSpPr>
        <p:spPr>
          <a:xfrm>
            <a:off x="1552163" y="7372560"/>
            <a:ext cx="223629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www.flaticon.com</a:t>
            </a:r>
            <a:r>
              <a:rPr lang="ko-KR" altLang="en-US" dirty="0"/>
              <a:t>/?</a:t>
            </a:r>
            <a:r>
              <a:rPr lang="ko-KR" altLang="en-US" dirty="0" err="1"/>
              <a:t>utm_term</a:t>
            </a:r>
            <a:r>
              <a:rPr lang="ko-KR" altLang="en-US" dirty="0"/>
              <a:t>=flat%20icon&amp;utm_campaign=</a:t>
            </a:r>
            <a:r>
              <a:rPr lang="ko-KR" altLang="en-US" dirty="0" err="1"/>
              <a:t>fi_busqueda-korea&amp;utm_source</a:t>
            </a:r>
            <a:r>
              <a:rPr lang="ko-KR" altLang="en-US" dirty="0"/>
              <a:t>=</a:t>
            </a:r>
            <a:r>
              <a:rPr lang="ko-KR" altLang="en-US" dirty="0" err="1"/>
              <a:t>adwords&amp;utm_medium</a:t>
            </a:r>
            <a:r>
              <a:rPr lang="ko-KR" altLang="en-US" dirty="0"/>
              <a:t>=</a:t>
            </a:r>
            <a:r>
              <a:rPr lang="ko-KR" altLang="en-US" dirty="0" err="1"/>
              <a:t>ppc&amp;hsa_acc</a:t>
            </a:r>
            <a:r>
              <a:rPr lang="ko-KR" altLang="en-US" dirty="0"/>
              <a:t>=5490559948&amp;hsa_cam=1678088545&amp;hsa_grp=68164273913&amp;hsa_ad=331720832859&amp;hsa_src=</a:t>
            </a:r>
            <a:r>
              <a:rPr lang="ko-KR" altLang="en-US" dirty="0" err="1"/>
              <a:t>g&amp;hsa_tgt</a:t>
            </a:r>
            <a:r>
              <a:rPr lang="ko-KR" altLang="en-US" dirty="0"/>
              <a:t>=kwd-327306969284&amp;hsa_kw=flat%20icon&amp;hsa_mt=</a:t>
            </a:r>
            <a:r>
              <a:rPr lang="ko-KR" altLang="en-US" dirty="0" err="1"/>
              <a:t>b&amp;hsa_net</a:t>
            </a:r>
            <a:r>
              <a:rPr lang="ko-KR" altLang="en-US" dirty="0"/>
              <a:t>=</a:t>
            </a:r>
            <a:r>
              <a:rPr lang="ko-KR" altLang="en-US" dirty="0" err="1"/>
              <a:t>adwords&amp;hsa_ver</a:t>
            </a:r>
            <a:r>
              <a:rPr lang="ko-KR" altLang="en-US" dirty="0"/>
              <a:t>=3&amp;gclid=Cj0KCQiA2ITuBRDkARIsAMK9Q7OFbjy8ka46qRP1pAOrTxTvhL0opMbrjvL-B9_5-MvLm4U4hdtuikEaAg_cEALw_wcB</a:t>
            </a:r>
          </a:p>
        </p:txBody>
      </p:sp>
    </p:spTree>
    <p:extLst>
      <p:ext uri="{BB962C8B-B14F-4D97-AF65-F5344CB8AC3E}">
        <p14:creationId xmlns:p14="http://schemas.microsoft.com/office/powerpoint/2010/main" val="216855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2">
            <a:extLst>
              <a:ext uri="{FF2B5EF4-FFF2-40B4-BE49-F238E27FC236}">
                <a16:creationId xmlns:a16="http://schemas.microsoft.com/office/drawing/2014/main" id="{46EC5ABD-1ED2-2B42-AC74-78E4835EECF7}"/>
              </a:ext>
            </a:extLst>
          </p:cNvPr>
          <p:cNvSpPr/>
          <p:nvPr/>
        </p:nvSpPr>
        <p:spPr>
          <a:xfrm>
            <a:off x="1695691" y="1539453"/>
            <a:ext cx="5762626" cy="1604054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cap="all" noProof="1"/>
              <a:t>Content</a:t>
            </a:r>
          </a:p>
        </p:txBody>
      </p:sp>
      <p:sp>
        <p:nvSpPr>
          <p:cNvPr id="6" name="Rectangle: Rounded Corners 34">
            <a:extLst>
              <a:ext uri="{FF2B5EF4-FFF2-40B4-BE49-F238E27FC236}">
                <a16:creationId xmlns:a16="http://schemas.microsoft.com/office/drawing/2014/main" id="{665ECA2D-4EE2-4249-95FE-38900F7DF1E6}"/>
              </a:ext>
            </a:extLst>
          </p:cNvPr>
          <p:cNvSpPr/>
          <p:nvPr/>
        </p:nvSpPr>
        <p:spPr>
          <a:xfrm>
            <a:off x="5549505" y="4151888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400" b="1" noProof="1"/>
              <a:t>    </a:t>
            </a:r>
            <a:r>
              <a:rPr lang="en-US" sz="2400" b="1" noProof="1"/>
              <a:t>Reason and Motivation</a:t>
            </a:r>
          </a:p>
        </p:txBody>
      </p:sp>
      <p:sp>
        <p:nvSpPr>
          <p:cNvPr id="9" name="Rectangle: Rounded Corners 35">
            <a:extLst>
              <a:ext uri="{FF2B5EF4-FFF2-40B4-BE49-F238E27FC236}">
                <a16:creationId xmlns:a16="http://schemas.microsoft.com/office/drawing/2014/main" id="{B474A2C3-14F6-5041-8611-4CEB26EDC15C}"/>
              </a:ext>
            </a:extLst>
          </p:cNvPr>
          <p:cNvSpPr/>
          <p:nvPr/>
        </p:nvSpPr>
        <p:spPr>
          <a:xfrm>
            <a:off x="5545393" y="5437752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1A6E7EAC-08E9-ED4B-AE6E-03AD61E39EDC}"/>
              </a:ext>
            </a:extLst>
          </p:cNvPr>
          <p:cNvSpPr/>
          <p:nvPr/>
        </p:nvSpPr>
        <p:spPr>
          <a:xfrm>
            <a:off x="5484973" y="7958698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Result</a:t>
            </a:r>
          </a:p>
        </p:txBody>
      </p:sp>
      <p:cxnSp>
        <p:nvCxnSpPr>
          <p:cNvPr id="12" name="Connector: Elbow 38">
            <a:extLst>
              <a:ext uri="{FF2B5EF4-FFF2-40B4-BE49-F238E27FC236}">
                <a16:creationId xmlns:a16="http://schemas.microsoft.com/office/drawing/2014/main" id="{B16BB098-006C-AA48-B96C-897B0414377A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4333038" y="3387472"/>
            <a:ext cx="1460432" cy="972501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39">
            <a:extLst>
              <a:ext uri="{FF2B5EF4-FFF2-40B4-BE49-F238E27FC236}">
                <a16:creationId xmlns:a16="http://schemas.microsoft.com/office/drawing/2014/main" id="{4BAF8DA3-3BD7-D34F-9CBF-D454FDBC1828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 rot="16200000" flipH="1">
            <a:off x="3688050" y="4032460"/>
            <a:ext cx="2746296" cy="968389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40">
            <a:extLst>
              <a:ext uri="{FF2B5EF4-FFF2-40B4-BE49-F238E27FC236}">
                <a16:creationId xmlns:a16="http://schemas.microsoft.com/office/drawing/2014/main" id="{E6761F33-9638-5F4D-B3E2-D750A3AFAE2B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2397367" y="5323143"/>
            <a:ext cx="5267242" cy="907969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phic 4" descr="Database">
            <a:extLst>
              <a:ext uri="{FF2B5EF4-FFF2-40B4-BE49-F238E27FC236}">
                <a16:creationId xmlns:a16="http://schemas.microsoft.com/office/drawing/2014/main" id="{809EBE30-BCBD-3D4B-A0AB-473EF3085340}"/>
              </a:ext>
            </a:extLst>
          </p:cNvPr>
          <p:cNvGrpSpPr/>
          <p:nvPr/>
        </p:nvGrpSpPr>
        <p:grpSpPr>
          <a:xfrm>
            <a:off x="6012668" y="3147521"/>
            <a:ext cx="363622" cy="493486"/>
            <a:chOff x="3530187" y="2890592"/>
            <a:chExt cx="242414" cy="328990"/>
          </a:xfrm>
          <a:solidFill>
            <a:schemeClr val="bg1"/>
          </a:solidFill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772A94D9-D687-4E4E-8273-9DBBB3F1C6BE}"/>
                </a:ext>
              </a:extLst>
            </p:cNvPr>
            <p:cNvSpPr/>
            <p:nvPr/>
          </p:nvSpPr>
          <p:spPr>
            <a:xfrm>
              <a:off x="3530187" y="2890592"/>
              <a:ext cx="242414" cy="69261"/>
            </a:xfrm>
            <a:custGeom>
              <a:avLst/>
              <a:gdLst>
                <a:gd name="connsiteX0" fmla="*/ 242414 w 242414"/>
                <a:gd name="connsiteY0" fmla="*/ 34631 h 69261"/>
                <a:gd name="connsiteX1" fmla="*/ 121207 w 242414"/>
                <a:gd name="connsiteY1" fmla="*/ 69261 h 69261"/>
                <a:gd name="connsiteX2" fmla="*/ 0 w 242414"/>
                <a:gd name="connsiteY2" fmla="*/ 34631 h 69261"/>
                <a:gd name="connsiteX3" fmla="*/ 121207 w 242414"/>
                <a:gd name="connsiteY3" fmla="*/ 0 h 69261"/>
                <a:gd name="connsiteX4" fmla="*/ 242414 w 242414"/>
                <a:gd name="connsiteY4" fmla="*/ 34631 h 6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414" h="69261">
                  <a:moveTo>
                    <a:pt x="242414" y="34631"/>
                  </a:moveTo>
                  <a:cubicBezTo>
                    <a:pt x="242414" y="53757"/>
                    <a:pt x="188148" y="69261"/>
                    <a:pt x="121207" y="69261"/>
                  </a:cubicBezTo>
                  <a:cubicBezTo>
                    <a:pt x="54266" y="69261"/>
                    <a:pt x="0" y="53757"/>
                    <a:pt x="0" y="34631"/>
                  </a:cubicBezTo>
                  <a:cubicBezTo>
                    <a:pt x="0" y="15505"/>
                    <a:pt x="54266" y="0"/>
                    <a:pt x="121207" y="0"/>
                  </a:cubicBezTo>
                  <a:cubicBezTo>
                    <a:pt x="188148" y="0"/>
                    <a:pt x="242414" y="15505"/>
                    <a:pt x="242414" y="34631"/>
                  </a:cubicBezTo>
                  <a:close/>
                </a:path>
              </a:pathLst>
            </a:custGeom>
            <a:grpFill/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C58C3AEB-C3FC-C947-B09F-453F7CA53B89}"/>
                </a:ext>
              </a:extLst>
            </p:cNvPr>
            <p:cNvSpPr/>
            <p:nvPr/>
          </p:nvSpPr>
          <p:spPr>
            <a:xfrm>
              <a:off x="3530187" y="2942538"/>
              <a:ext cx="242414" cy="103891"/>
            </a:xfrm>
            <a:custGeom>
              <a:avLst/>
              <a:gdLst>
                <a:gd name="connsiteX0" fmla="*/ 207784 w 242414"/>
                <a:gd name="connsiteY0" fmla="*/ 69261 h 103891"/>
                <a:gd name="connsiteX1" fmla="*/ 199126 w 242414"/>
                <a:gd name="connsiteY1" fmla="*/ 60604 h 103891"/>
                <a:gd name="connsiteX2" fmla="*/ 207784 w 242414"/>
                <a:gd name="connsiteY2" fmla="*/ 51946 h 103891"/>
                <a:gd name="connsiteX3" fmla="*/ 216441 w 242414"/>
                <a:gd name="connsiteY3" fmla="*/ 60604 h 103891"/>
                <a:gd name="connsiteX4" fmla="*/ 207784 w 242414"/>
                <a:gd name="connsiteY4" fmla="*/ 69261 h 103891"/>
                <a:gd name="connsiteX5" fmla="*/ 121207 w 242414"/>
                <a:gd name="connsiteY5" fmla="*/ 34631 h 103891"/>
                <a:gd name="connsiteX6" fmla="*/ 0 w 242414"/>
                <a:gd name="connsiteY6" fmla="*/ 0 h 103891"/>
                <a:gd name="connsiteX7" fmla="*/ 0 w 242414"/>
                <a:gd name="connsiteY7" fmla="*/ 69261 h 103891"/>
                <a:gd name="connsiteX8" fmla="*/ 121207 w 242414"/>
                <a:gd name="connsiteY8" fmla="*/ 103892 h 103891"/>
                <a:gd name="connsiteX9" fmla="*/ 242414 w 242414"/>
                <a:gd name="connsiteY9" fmla="*/ 69261 h 103891"/>
                <a:gd name="connsiteX10" fmla="*/ 242414 w 242414"/>
                <a:gd name="connsiteY10" fmla="*/ 0 h 103891"/>
                <a:gd name="connsiteX11" fmla="*/ 121207 w 242414"/>
                <a:gd name="connsiteY11" fmla="*/ 34631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414" h="103891">
                  <a:moveTo>
                    <a:pt x="207784" y="69261"/>
                  </a:moveTo>
                  <a:cubicBezTo>
                    <a:pt x="202589" y="69261"/>
                    <a:pt x="199126" y="65798"/>
                    <a:pt x="199126" y="60604"/>
                  </a:cubicBezTo>
                  <a:cubicBezTo>
                    <a:pt x="199126" y="55409"/>
                    <a:pt x="202589" y="51946"/>
                    <a:pt x="207784" y="51946"/>
                  </a:cubicBezTo>
                  <a:cubicBezTo>
                    <a:pt x="212978" y="51946"/>
                    <a:pt x="216441" y="55409"/>
                    <a:pt x="216441" y="60604"/>
                  </a:cubicBezTo>
                  <a:cubicBezTo>
                    <a:pt x="216441" y="65798"/>
                    <a:pt x="212978" y="69261"/>
                    <a:pt x="207784" y="69261"/>
                  </a:cubicBezTo>
                  <a:close/>
                  <a:moveTo>
                    <a:pt x="121207" y="34631"/>
                  </a:moveTo>
                  <a:cubicBezTo>
                    <a:pt x="54543" y="34631"/>
                    <a:pt x="0" y="19047"/>
                    <a:pt x="0" y="0"/>
                  </a:cubicBezTo>
                  <a:lnTo>
                    <a:pt x="0" y="69261"/>
                  </a:lnTo>
                  <a:cubicBezTo>
                    <a:pt x="0" y="88308"/>
                    <a:pt x="54543" y="103892"/>
                    <a:pt x="121207" y="103892"/>
                  </a:cubicBezTo>
                  <a:cubicBezTo>
                    <a:pt x="187871" y="103892"/>
                    <a:pt x="242414" y="88308"/>
                    <a:pt x="242414" y="69261"/>
                  </a:cubicBezTo>
                  <a:lnTo>
                    <a:pt x="242414" y="0"/>
                  </a:lnTo>
                  <a:cubicBezTo>
                    <a:pt x="242414" y="19047"/>
                    <a:pt x="187871" y="34631"/>
                    <a:pt x="121207" y="34631"/>
                  </a:cubicBezTo>
                  <a:close/>
                </a:path>
              </a:pathLst>
            </a:custGeom>
            <a:grpFill/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E60D86F5-8057-E04F-AC70-40D3067FDB1F}"/>
                </a:ext>
              </a:extLst>
            </p:cNvPr>
            <p:cNvSpPr/>
            <p:nvPr/>
          </p:nvSpPr>
          <p:spPr>
            <a:xfrm>
              <a:off x="3530187" y="3029114"/>
              <a:ext cx="242414" cy="103891"/>
            </a:xfrm>
            <a:custGeom>
              <a:avLst/>
              <a:gdLst>
                <a:gd name="connsiteX0" fmla="*/ 207784 w 242414"/>
                <a:gd name="connsiteY0" fmla="*/ 69261 h 103891"/>
                <a:gd name="connsiteX1" fmla="*/ 199126 w 242414"/>
                <a:gd name="connsiteY1" fmla="*/ 60604 h 103891"/>
                <a:gd name="connsiteX2" fmla="*/ 207784 w 242414"/>
                <a:gd name="connsiteY2" fmla="*/ 51946 h 103891"/>
                <a:gd name="connsiteX3" fmla="*/ 216441 w 242414"/>
                <a:gd name="connsiteY3" fmla="*/ 60604 h 103891"/>
                <a:gd name="connsiteX4" fmla="*/ 207784 w 242414"/>
                <a:gd name="connsiteY4" fmla="*/ 69261 h 103891"/>
                <a:gd name="connsiteX5" fmla="*/ 121207 w 242414"/>
                <a:gd name="connsiteY5" fmla="*/ 34631 h 103891"/>
                <a:gd name="connsiteX6" fmla="*/ 0 w 242414"/>
                <a:gd name="connsiteY6" fmla="*/ 0 h 103891"/>
                <a:gd name="connsiteX7" fmla="*/ 0 w 242414"/>
                <a:gd name="connsiteY7" fmla="*/ 69261 h 103891"/>
                <a:gd name="connsiteX8" fmla="*/ 121207 w 242414"/>
                <a:gd name="connsiteY8" fmla="*/ 103892 h 103891"/>
                <a:gd name="connsiteX9" fmla="*/ 242414 w 242414"/>
                <a:gd name="connsiteY9" fmla="*/ 69261 h 103891"/>
                <a:gd name="connsiteX10" fmla="*/ 242414 w 242414"/>
                <a:gd name="connsiteY10" fmla="*/ 0 h 103891"/>
                <a:gd name="connsiteX11" fmla="*/ 121207 w 242414"/>
                <a:gd name="connsiteY11" fmla="*/ 34631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414" h="103891">
                  <a:moveTo>
                    <a:pt x="207784" y="69261"/>
                  </a:moveTo>
                  <a:cubicBezTo>
                    <a:pt x="202589" y="69261"/>
                    <a:pt x="199126" y="65798"/>
                    <a:pt x="199126" y="60604"/>
                  </a:cubicBezTo>
                  <a:cubicBezTo>
                    <a:pt x="199126" y="55409"/>
                    <a:pt x="202589" y="51946"/>
                    <a:pt x="207784" y="51946"/>
                  </a:cubicBezTo>
                  <a:cubicBezTo>
                    <a:pt x="212978" y="51946"/>
                    <a:pt x="216441" y="55409"/>
                    <a:pt x="216441" y="60604"/>
                  </a:cubicBezTo>
                  <a:cubicBezTo>
                    <a:pt x="216441" y="65798"/>
                    <a:pt x="212978" y="69261"/>
                    <a:pt x="207784" y="69261"/>
                  </a:cubicBezTo>
                  <a:close/>
                  <a:moveTo>
                    <a:pt x="121207" y="34631"/>
                  </a:moveTo>
                  <a:cubicBezTo>
                    <a:pt x="54543" y="34631"/>
                    <a:pt x="0" y="19047"/>
                    <a:pt x="0" y="0"/>
                  </a:cubicBezTo>
                  <a:lnTo>
                    <a:pt x="0" y="69261"/>
                  </a:lnTo>
                  <a:cubicBezTo>
                    <a:pt x="0" y="88308"/>
                    <a:pt x="54543" y="103892"/>
                    <a:pt x="121207" y="103892"/>
                  </a:cubicBezTo>
                  <a:cubicBezTo>
                    <a:pt x="187871" y="103892"/>
                    <a:pt x="242414" y="88308"/>
                    <a:pt x="242414" y="69261"/>
                  </a:cubicBezTo>
                  <a:lnTo>
                    <a:pt x="242414" y="0"/>
                  </a:lnTo>
                  <a:cubicBezTo>
                    <a:pt x="242414" y="19047"/>
                    <a:pt x="187871" y="34631"/>
                    <a:pt x="121207" y="34631"/>
                  </a:cubicBezTo>
                  <a:close/>
                </a:path>
              </a:pathLst>
            </a:custGeom>
            <a:grpFill/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AFB501A1-2279-924A-9CD7-7C526C3C50D9}"/>
                </a:ext>
              </a:extLst>
            </p:cNvPr>
            <p:cNvSpPr/>
            <p:nvPr/>
          </p:nvSpPr>
          <p:spPr>
            <a:xfrm>
              <a:off x="3530187" y="3115691"/>
              <a:ext cx="242414" cy="103891"/>
            </a:xfrm>
            <a:custGeom>
              <a:avLst/>
              <a:gdLst>
                <a:gd name="connsiteX0" fmla="*/ 207784 w 242414"/>
                <a:gd name="connsiteY0" fmla="*/ 69261 h 103891"/>
                <a:gd name="connsiteX1" fmla="*/ 199126 w 242414"/>
                <a:gd name="connsiteY1" fmla="*/ 60604 h 103891"/>
                <a:gd name="connsiteX2" fmla="*/ 207784 w 242414"/>
                <a:gd name="connsiteY2" fmla="*/ 51946 h 103891"/>
                <a:gd name="connsiteX3" fmla="*/ 216441 w 242414"/>
                <a:gd name="connsiteY3" fmla="*/ 60604 h 103891"/>
                <a:gd name="connsiteX4" fmla="*/ 207784 w 242414"/>
                <a:gd name="connsiteY4" fmla="*/ 69261 h 103891"/>
                <a:gd name="connsiteX5" fmla="*/ 121207 w 242414"/>
                <a:gd name="connsiteY5" fmla="*/ 34631 h 103891"/>
                <a:gd name="connsiteX6" fmla="*/ 0 w 242414"/>
                <a:gd name="connsiteY6" fmla="*/ 0 h 103891"/>
                <a:gd name="connsiteX7" fmla="*/ 0 w 242414"/>
                <a:gd name="connsiteY7" fmla="*/ 69261 h 103891"/>
                <a:gd name="connsiteX8" fmla="*/ 121207 w 242414"/>
                <a:gd name="connsiteY8" fmla="*/ 103892 h 103891"/>
                <a:gd name="connsiteX9" fmla="*/ 242414 w 242414"/>
                <a:gd name="connsiteY9" fmla="*/ 69261 h 103891"/>
                <a:gd name="connsiteX10" fmla="*/ 242414 w 242414"/>
                <a:gd name="connsiteY10" fmla="*/ 0 h 103891"/>
                <a:gd name="connsiteX11" fmla="*/ 121207 w 242414"/>
                <a:gd name="connsiteY11" fmla="*/ 34631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414" h="103891">
                  <a:moveTo>
                    <a:pt x="207784" y="69261"/>
                  </a:moveTo>
                  <a:cubicBezTo>
                    <a:pt x="202589" y="69261"/>
                    <a:pt x="199126" y="65798"/>
                    <a:pt x="199126" y="60604"/>
                  </a:cubicBezTo>
                  <a:cubicBezTo>
                    <a:pt x="199126" y="55409"/>
                    <a:pt x="202589" y="51946"/>
                    <a:pt x="207784" y="51946"/>
                  </a:cubicBezTo>
                  <a:cubicBezTo>
                    <a:pt x="212978" y="51946"/>
                    <a:pt x="216441" y="55409"/>
                    <a:pt x="216441" y="60604"/>
                  </a:cubicBezTo>
                  <a:cubicBezTo>
                    <a:pt x="216441" y="65798"/>
                    <a:pt x="212978" y="69261"/>
                    <a:pt x="207784" y="69261"/>
                  </a:cubicBezTo>
                  <a:close/>
                  <a:moveTo>
                    <a:pt x="121207" y="34631"/>
                  </a:moveTo>
                  <a:cubicBezTo>
                    <a:pt x="54543" y="34631"/>
                    <a:pt x="0" y="19047"/>
                    <a:pt x="0" y="0"/>
                  </a:cubicBezTo>
                  <a:lnTo>
                    <a:pt x="0" y="69261"/>
                  </a:lnTo>
                  <a:cubicBezTo>
                    <a:pt x="0" y="88308"/>
                    <a:pt x="54543" y="103892"/>
                    <a:pt x="121207" y="103892"/>
                  </a:cubicBezTo>
                  <a:cubicBezTo>
                    <a:pt x="187871" y="103892"/>
                    <a:pt x="242414" y="88308"/>
                    <a:pt x="242414" y="69261"/>
                  </a:cubicBezTo>
                  <a:lnTo>
                    <a:pt x="242414" y="0"/>
                  </a:lnTo>
                  <a:cubicBezTo>
                    <a:pt x="242414" y="19047"/>
                    <a:pt x="187871" y="34631"/>
                    <a:pt x="121207" y="34631"/>
                  </a:cubicBezTo>
                  <a:close/>
                </a:path>
              </a:pathLst>
            </a:custGeom>
            <a:grpFill/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</p:grp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7DE4E523-3D28-2C42-99C7-90224B366FA9}"/>
              </a:ext>
            </a:extLst>
          </p:cNvPr>
          <p:cNvSpPr/>
          <p:nvPr/>
        </p:nvSpPr>
        <p:spPr>
          <a:xfrm>
            <a:off x="5773160" y="4373237"/>
            <a:ext cx="422218" cy="493453"/>
          </a:xfrm>
          <a:custGeom>
            <a:avLst/>
            <a:gdLst>
              <a:gd name="connsiteX0" fmla="*/ 280077 w 342520"/>
              <a:gd name="connsiteY0" fmla="*/ 237222 h 342953"/>
              <a:gd name="connsiteX1" fmla="*/ 253239 w 342520"/>
              <a:gd name="connsiteY1" fmla="*/ 228997 h 342953"/>
              <a:gd name="connsiteX2" fmla="*/ 233759 w 342520"/>
              <a:gd name="connsiteY2" fmla="*/ 209950 h 342953"/>
              <a:gd name="connsiteX3" fmla="*/ 260598 w 342520"/>
              <a:gd name="connsiteY3" fmla="*/ 131166 h 342953"/>
              <a:gd name="connsiteX4" fmla="*/ 130733 w 342520"/>
              <a:gd name="connsiteY4" fmla="*/ 2 h 342953"/>
              <a:gd name="connsiteX5" fmla="*/ 2 w 342520"/>
              <a:gd name="connsiteY5" fmla="*/ 129867 h 342953"/>
              <a:gd name="connsiteX6" fmla="*/ 129867 w 342520"/>
              <a:gd name="connsiteY6" fmla="*/ 260598 h 342953"/>
              <a:gd name="connsiteX7" fmla="*/ 209517 w 342520"/>
              <a:gd name="connsiteY7" fmla="*/ 233759 h 342953"/>
              <a:gd name="connsiteX8" fmla="*/ 228564 w 342520"/>
              <a:gd name="connsiteY8" fmla="*/ 252806 h 342953"/>
              <a:gd name="connsiteX9" fmla="*/ 236789 w 342520"/>
              <a:gd name="connsiteY9" fmla="*/ 280077 h 342953"/>
              <a:gd name="connsiteX10" fmla="*/ 290899 w 342520"/>
              <a:gd name="connsiteY10" fmla="*/ 334188 h 342953"/>
              <a:gd name="connsiteX11" fmla="*/ 333755 w 342520"/>
              <a:gd name="connsiteY11" fmla="*/ 334188 h 342953"/>
              <a:gd name="connsiteX12" fmla="*/ 333755 w 342520"/>
              <a:gd name="connsiteY12" fmla="*/ 291332 h 342953"/>
              <a:gd name="connsiteX13" fmla="*/ 280077 w 342520"/>
              <a:gd name="connsiteY13" fmla="*/ 237222 h 342953"/>
              <a:gd name="connsiteX14" fmla="*/ 130733 w 342520"/>
              <a:gd name="connsiteY14" fmla="*/ 234625 h 342953"/>
              <a:gd name="connsiteX15" fmla="*/ 26841 w 342520"/>
              <a:gd name="connsiteY15" fmla="*/ 130733 h 342953"/>
              <a:gd name="connsiteX16" fmla="*/ 130733 w 342520"/>
              <a:gd name="connsiteY16" fmla="*/ 26841 h 342953"/>
              <a:gd name="connsiteX17" fmla="*/ 234625 w 342520"/>
              <a:gd name="connsiteY17" fmla="*/ 130733 h 342953"/>
              <a:gd name="connsiteX18" fmla="*/ 130733 w 342520"/>
              <a:gd name="connsiteY18" fmla="*/ 234625 h 34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2520" h="342953">
                <a:moveTo>
                  <a:pt x="280077" y="237222"/>
                </a:moveTo>
                <a:cubicBezTo>
                  <a:pt x="273151" y="230296"/>
                  <a:pt x="262762" y="226833"/>
                  <a:pt x="253239" y="228997"/>
                </a:cubicBezTo>
                <a:lnTo>
                  <a:pt x="233759" y="209950"/>
                </a:lnTo>
                <a:cubicBezTo>
                  <a:pt x="251074" y="187440"/>
                  <a:pt x="260598" y="159736"/>
                  <a:pt x="260598" y="131166"/>
                </a:cubicBezTo>
                <a:cubicBezTo>
                  <a:pt x="261030" y="58874"/>
                  <a:pt x="202591" y="435"/>
                  <a:pt x="130733" y="2"/>
                </a:cubicBezTo>
                <a:cubicBezTo>
                  <a:pt x="58874" y="-430"/>
                  <a:pt x="435" y="58009"/>
                  <a:pt x="2" y="129867"/>
                </a:cubicBezTo>
                <a:cubicBezTo>
                  <a:pt x="-430" y="201726"/>
                  <a:pt x="58009" y="260165"/>
                  <a:pt x="129867" y="260598"/>
                </a:cubicBezTo>
                <a:cubicBezTo>
                  <a:pt x="158437" y="260598"/>
                  <a:pt x="186575" y="251074"/>
                  <a:pt x="209517" y="233759"/>
                </a:cubicBezTo>
                <a:lnTo>
                  <a:pt x="228564" y="252806"/>
                </a:lnTo>
                <a:cubicBezTo>
                  <a:pt x="226833" y="262762"/>
                  <a:pt x="229863" y="272718"/>
                  <a:pt x="236789" y="280077"/>
                </a:cubicBezTo>
                <a:lnTo>
                  <a:pt x="290899" y="334188"/>
                </a:lnTo>
                <a:cubicBezTo>
                  <a:pt x="302587" y="345875"/>
                  <a:pt x="322067" y="345875"/>
                  <a:pt x="333755" y="334188"/>
                </a:cubicBezTo>
                <a:cubicBezTo>
                  <a:pt x="345442" y="322500"/>
                  <a:pt x="345442" y="303020"/>
                  <a:pt x="333755" y="291332"/>
                </a:cubicBezTo>
                <a:lnTo>
                  <a:pt x="280077" y="237222"/>
                </a:lnTo>
                <a:close/>
                <a:moveTo>
                  <a:pt x="130733" y="234625"/>
                </a:moveTo>
                <a:cubicBezTo>
                  <a:pt x="73160" y="234625"/>
                  <a:pt x="26841" y="188306"/>
                  <a:pt x="26841" y="130733"/>
                </a:cubicBezTo>
                <a:cubicBezTo>
                  <a:pt x="26841" y="73160"/>
                  <a:pt x="73160" y="26841"/>
                  <a:pt x="130733" y="26841"/>
                </a:cubicBezTo>
                <a:cubicBezTo>
                  <a:pt x="188306" y="26841"/>
                  <a:pt x="234625" y="73160"/>
                  <a:pt x="234625" y="130733"/>
                </a:cubicBezTo>
                <a:cubicBezTo>
                  <a:pt x="234625" y="187873"/>
                  <a:pt x="187873" y="234625"/>
                  <a:pt x="130733" y="234625"/>
                </a:cubicBezTo>
                <a:close/>
              </a:path>
            </a:pathLst>
          </a:custGeom>
          <a:solidFill>
            <a:schemeClr val="bg1"/>
          </a:solidFill>
          <a:ln w="426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0"/>
          </a:p>
        </p:txBody>
      </p:sp>
      <p:grpSp>
        <p:nvGrpSpPr>
          <p:cNvPr id="27" name="Graphic 8" descr="Stopwatch">
            <a:extLst>
              <a:ext uri="{FF2B5EF4-FFF2-40B4-BE49-F238E27FC236}">
                <a16:creationId xmlns:a16="http://schemas.microsoft.com/office/drawing/2014/main" id="{F81092E6-D4E0-E243-A51D-7531C9945244}"/>
              </a:ext>
            </a:extLst>
          </p:cNvPr>
          <p:cNvGrpSpPr/>
          <p:nvPr/>
        </p:nvGrpSpPr>
        <p:grpSpPr>
          <a:xfrm>
            <a:off x="5900534" y="5661900"/>
            <a:ext cx="441926" cy="506118"/>
            <a:chOff x="3504346" y="4396621"/>
            <a:chExt cx="294617" cy="337412"/>
          </a:xfrm>
        </p:grpSpPr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D57D136B-1BB7-9644-9CF4-3CCD73FB50DE}"/>
                </a:ext>
              </a:extLst>
            </p:cNvPr>
            <p:cNvSpPr/>
            <p:nvPr/>
          </p:nvSpPr>
          <p:spPr>
            <a:xfrm>
              <a:off x="3642736" y="4491859"/>
              <a:ext cx="17315" cy="17315"/>
            </a:xfrm>
            <a:custGeom>
              <a:avLst/>
              <a:gdLst>
                <a:gd name="connsiteX0" fmla="*/ 17315 w 17315"/>
                <a:gd name="connsiteY0" fmla="*/ 8658 h 17315"/>
                <a:gd name="connsiteX1" fmla="*/ 8658 w 17315"/>
                <a:gd name="connsiteY1" fmla="*/ 17315 h 17315"/>
                <a:gd name="connsiteX2" fmla="*/ 0 w 17315"/>
                <a:gd name="connsiteY2" fmla="*/ 8658 h 17315"/>
                <a:gd name="connsiteX3" fmla="*/ 8658 w 17315"/>
                <a:gd name="connsiteY3" fmla="*/ 0 h 17315"/>
                <a:gd name="connsiteX4" fmla="*/ 17315 w 17315"/>
                <a:gd name="connsiteY4" fmla="*/ 8658 h 1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5" h="17315">
                  <a:moveTo>
                    <a:pt x="17315" y="8658"/>
                  </a:moveTo>
                  <a:cubicBezTo>
                    <a:pt x="17315" y="13439"/>
                    <a:pt x="13439" y="17315"/>
                    <a:pt x="8658" y="17315"/>
                  </a:cubicBezTo>
                  <a:cubicBezTo>
                    <a:pt x="3876" y="17315"/>
                    <a:pt x="0" y="13439"/>
                    <a:pt x="0" y="8658"/>
                  </a:cubicBezTo>
                  <a:cubicBezTo>
                    <a:pt x="0" y="3876"/>
                    <a:pt x="3876" y="0"/>
                    <a:pt x="8658" y="0"/>
                  </a:cubicBezTo>
                  <a:cubicBezTo>
                    <a:pt x="13439" y="0"/>
                    <a:pt x="17315" y="3876"/>
                    <a:pt x="17315" y="8658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679FB4FB-C4EC-CB42-BA85-828B5650BE3C}"/>
                </a:ext>
              </a:extLst>
            </p:cNvPr>
            <p:cNvSpPr/>
            <p:nvPr/>
          </p:nvSpPr>
          <p:spPr>
            <a:xfrm>
              <a:off x="3642736" y="4665012"/>
              <a:ext cx="17315" cy="17315"/>
            </a:xfrm>
            <a:custGeom>
              <a:avLst/>
              <a:gdLst>
                <a:gd name="connsiteX0" fmla="*/ 17315 w 17315"/>
                <a:gd name="connsiteY0" fmla="*/ 8658 h 17315"/>
                <a:gd name="connsiteX1" fmla="*/ 8658 w 17315"/>
                <a:gd name="connsiteY1" fmla="*/ 17315 h 17315"/>
                <a:gd name="connsiteX2" fmla="*/ 0 w 17315"/>
                <a:gd name="connsiteY2" fmla="*/ 8658 h 17315"/>
                <a:gd name="connsiteX3" fmla="*/ 8658 w 17315"/>
                <a:gd name="connsiteY3" fmla="*/ 0 h 17315"/>
                <a:gd name="connsiteX4" fmla="*/ 17315 w 17315"/>
                <a:gd name="connsiteY4" fmla="*/ 8658 h 1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5" h="17315">
                  <a:moveTo>
                    <a:pt x="17315" y="8658"/>
                  </a:moveTo>
                  <a:cubicBezTo>
                    <a:pt x="17315" y="13439"/>
                    <a:pt x="13439" y="17315"/>
                    <a:pt x="8658" y="17315"/>
                  </a:cubicBezTo>
                  <a:cubicBezTo>
                    <a:pt x="3876" y="17315"/>
                    <a:pt x="0" y="13439"/>
                    <a:pt x="0" y="8658"/>
                  </a:cubicBezTo>
                  <a:cubicBezTo>
                    <a:pt x="0" y="3876"/>
                    <a:pt x="3876" y="0"/>
                    <a:pt x="8658" y="0"/>
                  </a:cubicBezTo>
                  <a:cubicBezTo>
                    <a:pt x="13439" y="0"/>
                    <a:pt x="17315" y="3876"/>
                    <a:pt x="17315" y="8658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3E05B91F-C364-B042-8C5F-D2E7144ECE60}"/>
                </a:ext>
              </a:extLst>
            </p:cNvPr>
            <p:cNvSpPr/>
            <p:nvPr/>
          </p:nvSpPr>
          <p:spPr>
            <a:xfrm>
              <a:off x="3729313" y="4574107"/>
              <a:ext cx="17315" cy="17315"/>
            </a:xfrm>
            <a:custGeom>
              <a:avLst/>
              <a:gdLst>
                <a:gd name="connsiteX0" fmla="*/ 17315 w 17315"/>
                <a:gd name="connsiteY0" fmla="*/ 8658 h 17315"/>
                <a:gd name="connsiteX1" fmla="*/ 8658 w 17315"/>
                <a:gd name="connsiteY1" fmla="*/ 17315 h 17315"/>
                <a:gd name="connsiteX2" fmla="*/ 0 w 17315"/>
                <a:gd name="connsiteY2" fmla="*/ 8658 h 17315"/>
                <a:gd name="connsiteX3" fmla="*/ 8658 w 17315"/>
                <a:gd name="connsiteY3" fmla="*/ 0 h 17315"/>
                <a:gd name="connsiteX4" fmla="*/ 17315 w 17315"/>
                <a:gd name="connsiteY4" fmla="*/ 8658 h 1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5" h="17315">
                  <a:moveTo>
                    <a:pt x="17315" y="8658"/>
                  </a:moveTo>
                  <a:cubicBezTo>
                    <a:pt x="17315" y="13439"/>
                    <a:pt x="13439" y="17315"/>
                    <a:pt x="8658" y="17315"/>
                  </a:cubicBezTo>
                  <a:cubicBezTo>
                    <a:pt x="3876" y="17315"/>
                    <a:pt x="0" y="13439"/>
                    <a:pt x="0" y="8658"/>
                  </a:cubicBezTo>
                  <a:cubicBezTo>
                    <a:pt x="0" y="3876"/>
                    <a:pt x="3876" y="0"/>
                    <a:pt x="8658" y="0"/>
                  </a:cubicBezTo>
                  <a:cubicBezTo>
                    <a:pt x="13439" y="0"/>
                    <a:pt x="17315" y="3876"/>
                    <a:pt x="17315" y="8658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33164BE2-74B4-814A-B81C-8BE90BF35193}"/>
                </a:ext>
              </a:extLst>
            </p:cNvPr>
            <p:cNvSpPr/>
            <p:nvPr/>
          </p:nvSpPr>
          <p:spPr>
            <a:xfrm>
              <a:off x="3556160" y="4574107"/>
              <a:ext cx="17315" cy="17315"/>
            </a:xfrm>
            <a:custGeom>
              <a:avLst/>
              <a:gdLst>
                <a:gd name="connsiteX0" fmla="*/ 17315 w 17315"/>
                <a:gd name="connsiteY0" fmla="*/ 8658 h 17315"/>
                <a:gd name="connsiteX1" fmla="*/ 8658 w 17315"/>
                <a:gd name="connsiteY1" fmla="*/ 17315 h 17315"/>
                <a:gd name="connsiteX2" fmla="*/ 0 w 17315"/>
                <a:gd name="connsiteY2" fmla="*/ 8658 h 17315"/>
                <a:gd name="connsiteX3" fmla="*/ 8658 w 17315"/>
                <a:gd name="connsiteY3" fmla="*/ 0 h 17315"/>
                <a:gd name="connsiteX4" fmla="*/ 17315 w 17315"/>
                <a:gd name="connsiteY4" fmla="*/ 8658 h 1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5" h="17315">
                  <a:moveTo>
                    <a:pt x="17315" y="8658"/>
                  </a:moveTo>
                  <a:cubicBezTo>
                    <a:pt x="17315" y="13439"/>
                    <a:pt x="13439" y="17315"/>
                    <a:pt x="8658" y="17315"/>
                  </a:cubicBezTo>
                  <a:cubicBezTo>
                    <a:pt x="3876" y="17315"/>
                    <a:pt x="0" y="13439"/>
                    <a:pt x="0" y="8658"/>
                  </a:cubicBezTo>
                  <a:cubicBezTo>
                    <a:pt x="0" y="3876"/>
                    <a:pt x="3876" y="0"/>
                    <a:pt x="8658" y="0"/>
                  </a:cubicBezTo>
                  <a:cubicBezTo>
                    <a:pt x="13439" y="0"/>
                    <a:pt x="17315" y="3876"/>
                    <a:pt x="17315" y="8658"/>
                  </a:cubicBez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6C66155A-2E79-5940-8602-9272900F886B}"/>
                </a:ext>
              </a:extLst>
            </p:cNvPr>
            <p:cNvSpPr/>
            <p:nvPr/>
          </p:nvSpPr>
          <p:spPr>
            <a:xfrm>
              <a:off x="3642736" y="4522161"/>
              <a:ext cx="57573" cy="109519"/>
            </a:xfrm>
            <a:custGeom>
              <a:avLst/>
              <a:gdLst>
                <a:gd name="connsiteX0" fmla="*/ 17315 w 57573"/>
                <a:gd name="connsiteY0" fmla="*/ 0 h 109519"/>
                <a:gd name="connsiteX1" fmla="*/ 0 w 57573"/>
                <a:gd name="connsiteY1" fmla="*/ 0 h 109519"/>
                <a:gd name="connsiteX2" fmla="*/ 0 w 57573"/>
                <a:gd name="connsiteY2" fmla="*/ 60604 h 109519"/>
                <a:gd name="connsiteX3" fmla="*/ 2597 w 57573"/>
                <a:gd name="connsiteY3" fmla="*/ 66664 h 109519"/>
                <a:gd name="connsiteX4" fmla="*/ 45453 w 57573"/>
                <a:gd name="connsiteY4" fmla="*/ 109519 h 109519"/>
                <a:gd name="connsiteX5" fmla="*/ 57573 w 57573"/>
                <a:gd name="connsiteY5" fmla="*/ 97399 h 109519"/>
                <a:gd name="connsiteX6" fmla="*/ 17315 w 57573"/>
                <a:gd name="connsiteY6" fmla="*/ 57140 h 109519"/>
                <a:gd name="connsiteX7" fmla="*/ 17315 w 57573"/>
                <a:gd name="connsiteY7" fmla="*/ 0 h 10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73" h="109519">
                  <a:moveTo>
                    <a:pt x="17315" y="0"/>
                  </a:moveTo>
                  <a:lnTo>
                    <a:pt x="0" y="0"/>
                  </a:lnTo>
                  <a:lnTo>
                    <a:pt x="0" y="60604"/>
                  </a:lnTo>
                  <a:cubicBezTo>
                    <a:pt x="0" y="62768"/>
                    <a:pt x="866" y="64932"/>
                    <a:pt x="2597" y="66664"/>
                  </a:cubicBezTo>
                  <a:lnTo>
                    <a:pt x="45453" y="109519"/>
                  </a:lnTo>
                  <a:lnTo>
                    <a:pt x="57573" y="97399"/>
                  </a:lnTo>
                  <a:lnTo>
                    <a:pt x="17315" y="57140"/>
                  </a:lnTo>
                  <a:lnTo>
                    <a:pt x="17315" y="0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8FB658C8-4C9F-5C40-99FB-1CD0BB1BF4E8}"/>
                </a:ext>
              </a:extLst>
            </p:cNvPr>
            <p:cNvSpPr/>
            <p:nvPr/>
          </p:nvSpPr>
          <p:spPr>
            <a:xfrm>
              <a:off x="3504346" y="4396621"/>
              <a:ext cx="294617" cy="337412"/>
            </a:xfrm>
            <a:custGeom>
              <a:avLst/>
              <a:gdLst>
                <a:gd name="connsiteX0" fmla="*/ 147048 w 294617"/>
                <a:gd name="connsiteY0" fmla="*/ 311675 h 337412"/>
                <a:gd name="connsiteX1" fmla="*/ 25841 w 294617"/>
                <a:gd name="connsiteY1" fmla="*/ 190468 h 337412"/>
                <a:gd name="connsiteX2" fmla="*/ 147048 w 294617"/>
                <a:gd name="connsiteY2" fmla="*/ 69261 h 337412"/>
                <a:gd name="connsiteX3" fmla="*/ 268255 w 294617"/>
                <a:gd name="connsiteY3" fmla="*/ 190468 h 337412"/>
                <a:gd name="connsiteX4" fmla="*/ 147048 w 294617"/>
                <a:gd name="connsiteY4" fmla="*/ 311675 h 337412"/>
                <a:gd name="connsiteX5" fmla="*/ 147048 w 294617"/>
                <a:gd name="connsiteY5" fmla="*/ 311675 h 337412"/>
                <a:gd name="connsiteX6" fmla="*/ 249641 w 294617"/>
                <a:gd name="connsiteY6" fmla="*/ 84845 h 337412"/>
                <a:gd name="connsiteX7" fmla="*/ 262627 w 294617"/>
                <a:gd name="connsiteY7" fmla="*/ 71858 h 337412"/>
                <a:gd name="connsiteX8" fmla="*/ 262194 w 294617"/>
                <a:gd name="connsiteY8" fmla="*/ 53677 h 337412"/>
                <a:gd name="connsiteX9" fmla="*/ 244013 w 294617"/>
                <a:gd name="connsiteY9" fmla="*/ 53245 h 337412"/>
                <a:gd name="connsiteX10" fmla="*/ 229295 w 294617"/>
                <a:gd name="connsiteY10" fmla="*/ 68395 h 337412"/>
                <a:gd name="connsiteX11" fmla="*/ 160034 w 294617"/>
                <a:gd name="connsiteY11" fmla="*/ 44154 h 337412"/>
                <a:gd name="connsiteX12" fmla="*/ 160034 w 294617"/>
                <a:gd name="connsiteY12" fmla="*/ 25973 h 337412"/>
                <a:gd name="connsiteX13" fmla="*/ 198994 w 294617"/>
                <a:gd name="connsiteY13" fmla="*/ 25973 h 337412"/>
                <a:gd name="connsiteX14" fmla="*/ 198994 w 294617"/>
                <a:gd name="connsiteY14" fmla="*/ 0 h 337412"/>
                <a:gd name="connsiteX15" fmla="*/ 95102 w 294617"/>
                <a:gd name="connsiteY15" fmla="*/ 0 h 337412"/>
                <a:gd name="connsiteX16" fmla="*/ 95102 w 294617"/>
                <a:gd name="connsiteY16" fmla="*/ 25973 h 337412"/>
                <a:gd name="connsiteX17" fmla="*/ 134061 w 294617"/>
                <a:gd name="connsiteY17" fmla="*/ 25973 h 337412"/>
                <a:gd name="connsiteX18" fmla="*/ 134061 w 294617"/>
                <a:gd name="connsiteY18" fmla="*/ 43721 h 337412"/>
                <a:gd name="connsiteX19" fmla="*/ 1166 w 294617"/>
                <a:gd name="connsiteY19" fmla="*/ 171854 h 337412"/>
                <a:gd name="connsiteX20" fmla="*/ 98132 w 294617"/>
                <a:gd name="connsiteY20" fmla="*/ 328991 h 337412"/>
                <a:gd name="connsiteX21" fmla="*/ 272584 w 294617"/>
                <a:gd name="connsiteY21" fmla="*/ 267954 h 337412"/>
                <a:gd name="connsiteX22" fmla="*/ 249641 w 294617"/>
                <a:gd name="connsiteY22" fmla="*/ 84845 h 337412"/>
                <a:gd name="connsiteX23" fmla="*/ 249641 w 294617"/>
                <a:gd name="connsiteY23" fmla="*/ 84845 h 33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4617" h="337412">
                  <a:moveTo>
                    <a:pt x="147048" y="311675"/>
                  </a:moveTo>
                  <a:cubicBezTo>
                    <a:pt x="79951" y="311675"/>
                    <a:pt x="25841" y="257565"/>
                    <a:pt x="25841" y="190468"/>
                  </a:cubicBezTo>
                  <a:cubicBezTo>
                    <a:pt x="25841" y="123371"/>
                    <a:pt x="79951" y="69261"/>
                    <a:pt x="147048" y="69261"/>
                  </a:cubicBezTo>
                  <a:cubicBezTo>
                    <a:pt x="214144" y="69261"/>
                    <a:pt x="268255" y="123371"/>
                    <a:pt x="268255" y="190468"/>
                  </a:cubicBezTo>
                  <a:cubicBezTo>
                    <a:pt x="268255" y="257565"/>
                    <a:pt x="214144" y="311675"/>
                    <a:pt x="147048" y="311675"/>
                  </a:cubicBezTo>
                  <a:lnTo>
                    <a:pt x="147048" y="311675"/>
                  </a:lnTo>
                  <a:close/>
                  <a:moveTo>
                    <a:pt x="249641" y="84845"/>
                  </a:moveTo>
                  <a:lnTo>
                    <a:pt x="262627" y="71858"/>
                  </a:lnTo>
                  <a:cubicBezTo>
                    <a:pt x="267389" y="66664"/>
                    <a:pt x="267389" y="58872"/>
                    <a:pt x="262194" y="53677"/>
                  </a:cubicBezTo>
                  <a:cubicBezTo>
                    <a:pt x="257433" y="48916"/>
                    <a:pt x="249208" y="48483"/>
                    <a:pt x="244013" y="53245"/>
                  </a:cubicBezTo>
                  <a:lnTo>
                    <a:pt x="229295" y="68395"/>
                  </a:lnTo>
                  <a:cubicBezTo>
                    <a:pt x="208517" y="54543"/>
                    <a:pt x="184708" y="45886"/>
                    <a:pt x="160034" y="44154"/>
                  </a:cubicBezTo>
                  <a:lnTo>
                    <a:pt x="160034" y="25973"/>
                  </a:lnTo>
                  <a:lnTo>
                    <a:pt x="198994" y="25973"/>
                  </a:lnTo>
                  <a:lnTo>
                    <a:pt x="198994" y="0"/>
                  </a:lnTo>
                  <a:lnTo>
                    <a:pt x="95102" y="0"/>
                  </a:lnTo>
                  <a:lnTo>
                    <a:pt x="95102" y="25973"/>
                  </a:lnTo>
                  <a:lnTo>
                    <a:pt x="134061" y="25973"/>
                  </a:lnTo>
                  <a:lnTo>
                    <a:pt x="134061" y="43721"/>
                  </a:lnTo>
                  <a:cubicBezTo>
                    <a:pt x="65233" y="49781"/>
                    <a:pt x="9824" y="103026"/>
                    <a:pt x="1166" y="171854"/>
                  </a:cubicBezTo>
                  <a:cubicBezTo>
                    <a:pt x="-7491" y="240683"/>
                    <a:pt x="32767" y="306048"/>
                    <a:pt x="98132" y="328991"/>
                  </a:cubicBezTo>
                  <a:cubicBezTo>
                    <a:pt x="163497" y="351933"/>
                    <a:pt x="235789" y="326826"/>
                    <a:pt x="272584" y="267954"/>
                  </a:cubicBezTo>
                  <a:cubicBezTo>
                    <a:pt x="309379" y="209082"/>
                    <a:pt x="298989" y="132895"/>
                    <a:pt x="249641" y="84845"/>
                  </a:cubicBezTo>
                  <a:lnTo>
                    <a:pt x="249641" y="84845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 dirty="0"/>
            </a:p>
          </p:txBody>
        </p:sp>
      </p:grpSp>
      <p:grpSp>
        <p:nvGrpSpPr>
          <p:cNvPr id="34" name="Graphic 10" descr="Bar graph with upward trend">
            <a:extLst>
              <a:ext uri="{FF2B5EF4-FFF2-40B4-BE49-F238E27FC236}">
                <a16:creationId xmlns:a16="http://schemas.microsoft.com/office/drawing/2014/main" id="{94256C71-0B48-C84F-B8DA-06ADCE022070}"/>
              </a:ext>
            </a:extLst>
          </p:cNvPr>
          <p:cNvGrpSpPr/>
          <p:nvPr/>
        </p:nvGrpSpPr>
        <p:grpSpPr>
          <a:xfrm>
            <a:off x="5740927" y="8100742"/>
            <a:ext cx="623350" cy="623350"/>
            <a:chOff x="3443611" y="5112846"/>
            <a:chExt cx="415567" cy="415567"/>
          </a:xfrm>
        </p:grpSpPr>
        <p:sp>
          <p:nvSpPr>
            <p:cNvPr id="35" name="Freeform: Shape 27">
              <a:extLst>
                <a:ext uri="{FF2B5EF4-FFF2-40B4-BE49-F238E27FC236}">
                  <a16:creationId xmlns:a16="http://schemas.microsoft.com/office/drawing/2014/main" id="{727A884A-E80F-0949-A443-9970B20E4196}"/>
                </a:ext>
              </a:extLst>
            </p:cNvPr>
            <p:cNvSpPr/>
            <p:nvPr/>
          </p:nvSpPr>
          <p:spPr>
            <a:xfrm>
              <a:off x="3504214" y="5169120"/>
              <a:ext cx="298688" cy="303017"/>
            </a:xfrm>
            <a:custGeom>
              <a:avLst/>
              <a:gdLst>
                <a:gd name="connsiteX0" fmla="*/ 25973 w 298688"/>
                <a:gd name="connsiteY0" fmla="*/ 0 h 303017"/>
                <a:gd name="connsiteX1" fmla="*/ 0 w 298688"/>
                <a:gd name="connsiteY1" fmla="*/ 0 h 303017"/>
                <a:gd name="connsiteX2" fmla="*/ 0 w 298688"/>
                <a:gd name="connsiteY2" fmla="*/ 303018 h 303017"/>
                <a:gd name="connsiteX3" fmla="*/ 298689 w 298688"/>
                <a:gd name="connsiteY3" fmla="*/ 303018 h 303017"/>
                <a:gd name="connsiteX4" fmla="*/ 298689 w 298688"/>
                <a:gd name="connsiteY4" fmla="*/ 277045 h 303017"/>
                <a:gd name="connsiteX5" fmla="*/ 25973 w 298688"/>
                <a:gd name="connsiteY5" fmla="*/ 277045 h 303017"/>
                <a:gd name="connsiteX6" fmla="*/ 25973 w 298688"/>
                <a:gd name="connsiteY6" fmla="*/ 0 h 30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688" h="303017">
                  <a:moveTo>
                    <a:pt x="25973" y="0"/>
                  </a:moveTo>
                  <a:lnTo>
                    <a:pt x="0" y="0"/>
                  </a:lnTo>
                  <a:lnTo>
                    <a:pt x="0" y="303018"/>
                  </a:lnTo>
                  <a:lnTo>
                    <a:pt x="298689" y="303018"/>
                  </a:lnTo>
                  <a:lnTo>
                    <a:pt x="298689" y="277045"/>
                  </a:lnTo>
                  <a:lnTo>
                    <a:pt x="25973" y="277045"/>
                  </a:lnTo>
                  <a:lnTo>
                    <a:pt x="25973" y="0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6" name="Freeform: Shape 28">
              <a:extLst>
                <a:ext uri="{FF2B5EF4-FFF2-40B4-BE49-F238E27FC236}">
                  <a16:creationId xmlns:a16="http://schemas.microsoft.com/office/drawing/2014/main" id="{ED228061-E86E-0042-8656-7FEDC6E0F292}"/>
                </a:ext>
              </a:extLst>
            </p:cNvPr>
            <p:cNvSpPr/>
            <p:nvPr/>
          </p:nvSpPr>
          <p:spPr>
            <a:xfrm rot="-10800000">
              <a:off x="3737970" y="5169120"/>
              <a:ext cx="64932" cy="251071"/>
            </a:xfrm>
            <a:custGeom>
              <a:avLst/>
              <a:gdLst>
                <a:gd name="connsiteX0" fmla="*/ 0 w 64932"/>
                <a:gd name="connsiteY0" fmla="*/ 0 h 251071"/>
                <a:gd name="connsiteX1" fmla="*/ 64932 w 64932"/>
                <a:gd name="connsiteY1" fmla="*/ 0 h 251071"/>
                <a:gd name="connsiteX2" fmla="*/ 64932 w 64932"/>
                <a:gd name="connsiteY2" fmla="*/ 251072 h 251071"/>
                <a:gd name="connsiteX3" fmla="*/ 0 w 64932"/>
                <a:gd name="connsiteY3" fmla="*/ 251072 h 25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32" h="251071">
                  <a:moveTo>
                    <a:pt x="0" y="0"/>
                  </a:moveTo>
                  <a:lnTo>
                    <a:pt x="64932" y="0"/>
                  </a:lnTo>
                  <a:lnTo>
                    <a:pt x="64932" y="251072"/>
                  </a:lnTo>
                  <a:lnTo>
                    <a:pt x="0" y="251072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36BD0BD0-7349-064A-9B1A-DC7F19A48527}"/>
                </a:ext>
              </a:extLst>
            </p:cNvPr>
            <p:cNvSpPr/>
            <p:nvPr/>
          </p:nvSpPr>
          <p:spPr>
            <a:xfrm rot="-10800000">
              <a:off x="3647065" y="5255697"/>
              <a:ext cx="64932" cy="164495"/>
            </a:xfrm>
            <a:custGeom>
              <a:avLst/>
              <a:gdLst>
                <a:gd name="connsiteX0" fmla="*/ 0 w 64932"/>
                <a:gd name="connsiteY0" fmla="*/ 0 h 164495"/>
                <a:gd name="connsiteX1" fmla="*/ 64932 w 64932"/>
                <a:gd name="connsiteY1" fmla="*/ 0 h 164495"/>
                <a:gd name="connsiteX2" fmla="*/ 64932 w 64932"/>
                <a:gd name="connsiteY2" fmla="*/ 164495 h 164495"/>
                <a:gd name="connsiteX3" fmla="*/ 0 w 64932"/>
                <a:gd name="connsiteY3" fmla="*/ 164495 h 16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32" h="164495">
                  <a:moveTo>
                    <a:pt x="0" y="0"/>
                  </a:moveTo>
                  <a:lnTo>
                    <a:pt x="64932" y="0"/>
                  </a:lnTo>
                  <a:lnTo>
                    <a:pt x="64932" y="164495"/>
                  </a:lnTo>
                  <a:lnTo>
                    <a:pt x="0" y="164495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FA3B0B7F-B443-A642-B52B-17C31D2701C7}"/>
                </a:ext>
              </a:extLst>
            </p:cNvPr>
            <p:cNvSpPr/>
            <p:nvPr/>
          </p:nvSpPr>
          <p:spPr>
            <a:xfrm rot="-10800000">
              <a:off x="3556160" y="5333615"/>
              <a:ext cx="64932" cy="86576"/>
            </a:xfrm>
            <a:custGeom>
              <a:avLst/>
              <a:gdLst>
                <a:gd name="connsiteX0" fmla="*/ 0 w 64932"/>
                <a:gd name="connsiteY0" fmla="*/ 0 h 86576"/>
                <a:gd name="connsiteX1" fmla="*/ 64932 w 64932"/>
                <a:gd name="connsiteY1" fmla="*/ 0 h 86576"/>
                <a:gd name="connsiteX2" fmla="*/ 64932 w 64932"/>
                <a:gd name="connsiteY2" fmla="*/ 86576 h 86576"/>
                <a:gd name="connsiteX3" fmla="*/ 0 w 64932"/>
                <a:gd name="connsiteY3" fmla="*/ 86576 h 8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932" h="86576">
                  <a:moveTo>
                    <a:pt x="0" y="0"/>
                  </a:moveTo>
                  <a:lnTo>
                    <a:pt x="64932" y="0"/>
                  </a:lnTo>
                  <a:lnTo>
                    <a:pt x="64932" y="86576"/>
                  </a:lnTo>
                  <a:lnTo>
                    <a:pt x="0" y="86576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  <p:sp>
          <p:nvSpPr>
            <p:cNvPr id="39" name="Freeform: Shape 31">
              <a:extLst>
                <a:ext uri="{FF2B5EF4-FFF2-40B4-BE49-F238E27FC236}">
                  <a16:creationId xmlns:a16="http://schemas.microsoft.com/office/drawing/2014/main" id="{D87782B9-F829-BB4C-B3D5-6BF8438EA8F1}"/>
                </a:ext>
              </a:extLst>
            </p:cNvPr>
            <p:cNvSpPr/>
            <p:nvPr/>
          </p:nvSpPr>
          <p:spPr>
            <a:xfrm>
              <a:off x="3554385" y="5169120"/>
              <a:ext cx="140297" cy="140297"/>
            </a:xfrm>
            <a:custGeom>
              <a:avLst/>
              <a:gdLst>
                <a:gd name="connsiteX0" fmla="*/ 140297 w 140297"/>
                <a:gd name="connsiteY0" fmla="*/ 59478 h 140297"/>
                <a:gd name="connsiteX1" fmla="*/ 140297 w 140297"/>
                <a:gd name="connsiteY1" fmla="*/ 0 h 140297"/>
                <a:gd name="connsiteX2" fmla="*/ 80819 w 140297"/>
                <a:gd name="connsiteY2" fmla="*/ 0 h 140297"/>
                <a:gd name="connsiteX3" fmla="*/ 104455 w 140297"/>
                <a:gd name="connsiteY3" fmla="*/ 23635 h 140297"/>
                <a:gd name="connsiteX4" fmla="*/ 0 w 140297"/>
                <a:gd name="connsiteY4" fmla="*/ 128090 h 140297"/>
                <a:gd name="connsiteX5" fmla="*/ 12207 w 140297"/>
                <a:gd name="connsiteY5" fmla="*/ 140297 h 140297"/>
                <a:gd name="connsiteX6" fmla="*/ 116662 w 140297"/>
                <a:gd name="connsiteY6" fmla="*/ 35886 h 140297"/>
                <a:gd name="connsiteX7" fmla="*/ 140297 w 140297"/>
                <a:gd name="connsiteY7" fmla="*/ 59478 h 1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97" h="140297">
                  <a:moveTo>
                    <a:pt x="140297" y="59478"/>
                  </a:moveTo>
                  <a:lnTo>
                    <a:pt x="140297" y="0"/>
                  </a:lnTo>
                  <a:lnTo>
                    <a:pt x="80819" y="0"/>
                  </a:lnTo>
                  <a:lnTo>
                    <a:pt x="104455" y="23635"/>
                  </a:lnTo>
                  <a:lnTo>
                    <a:pt x="0" y="128090"/>
                  </a:lnTo>
                  <a:lnTo>
                    <a:pt x="12207" y="140297"/>
                  </a:lnTo>
                  <a:lnTo>
                    <a:pt x="116662" y="35886"/>
                  </a:lnTo>
                  <a:lnTo>
                    <a:pt x="140297" y="59478"/>
                  </a:lnTo>
                  <a:close/>
                </a:path>
              </a:pathLst>
            </a:custGeom>
            <a:solidFill>
              <a:srgbClr val="000000"/>
            </a:solidFill>
            <a:ln w="426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70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B8245857-74BA-2842-9E8F-49AB7E371DB9}"/>
              </a:ext>
            </a:extLst>
          </p:cNvPr>
          <p:cNvSpPr txBox="1">
            <a:spLocks/>
          </p:cNvSpPr>
          <p:nvPr/>
        </p:nvSpPr>
        <p:spPr>
          <a:xfrm>
            <a:off x="2076701" y="635351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Table Of Content</a:t>
            </a:r>
          </a:p>
        </p:txBody>
      </p:sp>
      <p:cxnSp>
        <p:nvCxnSpPr>
          <p:cNvPr id="42" name="Connector: Elbow 40">
            <a:extLst>
              <a:ext uri="{FF2B5EF4-FFF2-40B4-BE49-F238E27FC236}">
                <a16:creationId xmlns:a16="http://schemas.microsoft.com/office/drawing/2014/main" id="{69C5819D-4910-6B4D-A208-00F917BF9867}"/>
              </a:ext>
            </a:extLst>
          </p:cNvPr>
          <p:cNvCxnSpPr>
            <a:cxnSpLocks/>
            <a:endCxn id="60" idx="1"/>
          </p:cNvCxnSpPr>
          <p:nvPr/>
        </p:nvCxnSpPr>
        <p:spPr>
          <a:xfrm rot="16200000" flipH="1">
            <a:off x="1671005" y="8290922"/>
            <a:ext cx="6769619" cy="957635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36">
            <a:extLst>
              <a:ext uri="{FF2B5EF4-FFF2-40B4-BE49-F238E27FC236}">
                <a16:creationId xmlns:a16="http://schemas.microsoft.com/office/drawing/2014/main" id="{A53187D3-BCEB-004D-ADB9-7D8699DC5EE3}"/>
              </a:ext>
            </a:extLst>
          </p:cNvPr>
          <p:cNvSpPr/>
          <p:nvPr/>
        </p:nvSpPr>
        <p:spPr>
          <a:xfrm>
            <a:off x="5534632" y="10425902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Limits and future improvements</a:t>
            </a:r>
          </a:p>
        </p:txBody>
      </p:sp>
      <p:sp>
        <p:nvSpPr>
          <p:cNvPr id="59" name="Rectangle: Rounded Corners 36">
            <a:extLst>
              <a:ext uri="{FF2B5EF4-FFF2-40B4-BE49-F238E27FC236}">
                <a16:creationId xmlns:a16="http://schemas.microsoft.com/office/drawing/2014/main" id="{C5C06816-27EE-614E-A1B8-A048154A036B}"/>
              </a:ext>
            </a:extLst>
          </p:cNvPr>
          <p:cNvSpPr/>
          <p:nvPr/>
        </p:nvSpPr>
        <p:spPr>
          <a:xfrm>
            <a:off x="5534632" y="9124822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 Uniqueness</a:t>
            </a:r>
          </a:p>
        </p:txBody>
      </p:sp>
      <p:sp>
        <p:nvSpPr>
          <p:cNvPr id="60" name="Rectangle: Rounded Corners 36">
            <a:extLst>
              <a:ext uri="{FF2B5EF4-FFF2-40B4-BE49-F238E27FC236}">
                <a16:creationId xmlns:a16="http://schemas.microsoft.com/office/drawing/2014/main" id="{22588DDF-73B8-2C44-AC94-36E39E0C903D}"/>
              </a:ext>
            </a:extLst>
          </p:cNvPr>
          <p:cNvSpPr/>
          <p:nvPr/>
        </p:nvSpPr>
        <p:spPr>
          <a:xfrm>
            <a:off x="5534632" y="11702499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61" name="Connector: Elbow 40">
            <a:extLst>
              <a:ext uri="{FF2B5EF4-FFF2-40B4-BE49-F238E27FC236}">
                <a16:creationId xmlns:a16="http://schemas.microsoft.com/office/drawing/2014/main" id="{D1D074BF-87EB-8440-A9DC-1D1EA473CEFA}"/>
              </a:ext>
            </a:extLst>
          </p:cNvPr>
          <p:cNvCxnSpPr>
            <a:cxnSpLocks/>
            <a:endCxn id="58" idx="1"/>
          </p:cNvCxnSpPr>
          <p:nvPr/>
        </p:nvCxnSpPr>
        <p:spPr>
          <a:xfrm rot="16200000" flipH="1">
            <a:off x="2239022" y="7582343"/>
            <a:ext cx="5633586" cy="957634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40">
            <a:extLst>
              <a:ext uri="{FF2B5EF4-FFF2-40B4-BE49-F238E27FC236}">
                <a16:creationId xmlns:a16="http://schemas.microsoft.com/office/drawing/2014/main" id="{F51AF6B5-3C84-5E4E-B402-8014B3FCDF4B}"/>
              </a:ext>
            </a:extLst>
          </p:cNvPr>
          <p:cNvCxnSpPr>
            <a:cxnSpLocks/>
            <a:endCxn id="59" idx="1"/>
          </p:cNvCxnSpPr>
          <p:nvPr/>
        </p:nvCxnSpPr>
        <p:spPr>
          <a:xfrm rot="16200000" flipH="1">
            <a:off x="2211991" y="6254231"/>
            <a:ext cx="5687649" cy="957633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7C4E0A9-2B1A-DB47-8134-3BE2420E29E7}"/>
              </a:ext>
            </a:extLst>
          </p:cNvPr>
          <p:cNvSpPr txBox="1"/>
          <p:nvPr/>
        </p:nvSpPr>
        <p:spPr>
          <a:xfrm>
            <a:off x="10215113" y="9411422"/>
            <a:ext cx="1199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unique about the project and what makes it different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55C996-9440-A840-90F6-BC29990FC835}"/>
              </a:ext>
            </a:extLst>
          </p:cNvPr>
          <p:cNvSpPr txBox="1"/>
          <p:nvPr/>
        </p:nvSpPr>
        <p:spPr>
          <a:xfrm>
            <a:off x="10215113" y="5628192"/>
            <a:ext cx="986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 of the project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2BD8D85-7D0A-9446-BD12-1FB2D8F13396}"/>
              </a:ext>
            </a:extLst>
          </p:cNvPr>
          <p:cNvSpPr txBox="1"/>
          <p:nvPr/>
        </p:nvSpPr>
        <p:spPr>
          <a:xfrm>
            <a:off x="10215113" y="8149138"/>
            <a:ext cx="986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of the project including visual support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B9147DB-D8EA-2E40-A161-1ADE98635EE4}"/>
              </a:ext>
            </a:extLst>
          </p:cNvPr>
          <p:cNvSpPr txBox="1"/>
          <p:nvPr/>
        </p:nvSpPr>
        <p:spPr>
          <a:xfrm>
            <a:off x="10215113" y="4384268"/>
            <a:ext cx="986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Reasons and motivation of developing the project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390D4C-2F8A-6A4A-BCB3-1EA88CE053E9}"/>
              </a:ext>
            </a:extLst>
          </p:cNvPr>
          <p:cNvSpPr txBox="1"/>
          <p:nvPr/>
        </p:nvSpPr>
        <p:spPr>
          <a:xfrm>
            <a:off x="10215113" y="10655346"/>
            <a:ext cx="1150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Limitations and suggestions for further development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096DFB-EA04-E943-9314-382576191FB4}"/>
              </a:ext>
            </a:extLst>
          </p:cNvPr>
          <p:cNvSpPr txBox="1"/>
          <p:nvPr/>
        </p:nvSpPr>
        <p:spPr>
          <a:xfrm>
            <a:off x="10215113" y="11914937"/>
            <a:ext cx="1150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Sum up of the project</a:t>
            </a:r>
          </a:p>
        </p:txBody>
      </p:sp>
      <p:pic>
        <p:nvPicPr>
          <p:cNvPr id="15" name="그래픽 14" descr="인공 지능">
            <a:extLst>
              <a:ext uri="{FF2B5EF4-FFF2-40B4-BE49-F238E27FC236}">
                <a16:creationId xmlns:a16="http://schemas.microsoft.com/office/drawing/2014/main" id="{33B29782-1BEB-AC43-98AC-EF49549B27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238" y="9156062"/>
            <a:ext cx="791135" cy="791135"/>
          </a:xfrm>
          <a:prstGeom prst="rect">
            <a:avLst/>
          </a:prstGeom>
        </p:spPr>
      </p:pic>
      <p:pic>
        <p:nvPicPr>
          <p:cNvPr id="17" name="그래픽 16" descr="흡기 방식">
            <a:extLst>
              <a:ext uri="{FF2B5EF4-FFF2-40B4-BE49-F238E27FC236}">
                <a16:creationId xmlns:a16="http://schemas.microsoft.com/office/drawing/2014/main" id="{A6CFA7C1-E499-4E4A-8D7D-4067767C9F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238" y="10486269"/>
            <a:ext cx="739501" cy="739501"/>
          </a:xfrm>
          <a:prstGeom prst="rect">
            <a:avLst/>
          </a:prstGeom>
        </p:spPr>
      </p:pic>
      <p:pic>
        <p:nvPicPr>
          <p:cNvPr id="24" name="그래픽 23" descr="블로그">
            <a:extLst>
              <a:ext uri="{FF2B5EF4-FFF2-40B4-BE49-F238E27FC236}">
                <a16:creationId xmlns:a16="http://schemas.microsoft.com/office/drawing/2014/main" id="{C3C41420-B756-3340-B3A3-0C8FBB4C59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425" y="11746493"/>
            <a:ext cx="860108" cy="860108"/>
          </a:xfrm>
          <a:prstGeom prst="rect">
            <a:avLst/>
          </a:prstGeom>
        </p:spPr>
      </p:pic>
      <p:cxnSp>
        <p:nvCxnSpPr>
          <p:cNvPr id="49" name="Connector: Elbow 40">
            <a:extLst>
              <a:ext uri="{FF2B5EF4-FFF2-40B4-BE49-F238E27FC236}">
                <a16:creationId xmlns:a16="http://schemas.microsoft.com/office/drawing/2014/main" id="{957CF3F9-10C1-9949-9160-63EB8DFB47A3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4071403" y="5712504"/>
            <a:ext cx="1920370" cy="906769"/>
          </a:xfrm>
          <a:prstGeom prst="bentConnector2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36">
            <a:extLst>
              <a:ext uri="{FF2B5EF4-FFF2-40B4-BE49-F238E27FC236}">
                <a16:creationId xmlns:a16="http://schemas.microsoft.com/office/drawing/2014/main" id="{67CA47EE-540F-1941-8ADB-32859EB58D16}"/>
              </a:ext>
            </a:extLst>
          </p:cNvPr>
          <p:cNvSpPr/>
          <p:nvPr/>
        </p:nvSpPr>
        <p:spPr>
          <a:xfrm>
            <a:off x="5484973" y="6674023"/>
            <a:ext cx="4238626" cy="90410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1"/>
                </a:solidFill>
              </a:rPr>
              <a:t>        System Structure</a:t>
            </a:r>
          </a:p>
        </p:txBody>
      </p:sp>
      <p:pic>
        <p:nvPicPr>
          <p:cNvPr id="41" name="Graphic 40" descr="Network diagram">
            <a:extLst>
              <a:ext uri="{FF2B5EF4-FFF2-40B4-BE49-F238E27FC236}">
                <a16:creationId xmlns:a16="http://schemas.microsoft.com/office/drawing/2014/main" id="{5444F6F5-BA71-8F4A-9262-D1BBCA02F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1430" y="6674023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4D0A372-0E51-A148-936F-3D582B2CB98A}"/>
              </a:ext>
            </a:extLst>
          </p:cNvPr>
          <p:cNvSpPr txBox="1"/>
          <p:nvPr/>
        </p:nvSpPr>
        <p:spPr>
          <a:xfrm>
            <a:off x="10215113" y="6935401"/>
            <a:ext cx="986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Brief explanation of system structure</a:t>
            </a:r>
          </a:p>
        </p:txBody>
      </p:sp>
    </p:spTree>
    <p:extLst>
      <p:ext uri="{BB962C8B-B14F-4D97-AF65-F5344CB8AC3E}">
        <p14:creationId xmlns:p14="http://schemas.microsoft.com/office/powerpoint/2010/main" val="132862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">
            <a:extLst>
              <a:ext uri="{FF2B5EF4-FFF2-40B4-BE49-F238E27FC236}">
                <a16:creationId xmlns:a16="http://schemas.microsoft.com/office/drawing/2014/main" id="{2198FFF2-8349-4EB4-931C-7CB2EA262AC0}"/>
              </a:ext>
            </a:extLst>
          </p:cNvPr>
          <p:cNvSpPr/>
          <p:nvPr/>
        </p:nvSpPr>
        <p:spPr>
          <a:xfrm>
            <a:off x="2001328" y="2907220"/>
            <a:ext cx="20082295" cy="9344335"/>
          </a:xfrm>
          <a:prstGeom prst="ellipse">
            <a:avLst/>
          </a:prstGeom>
          <a:noFill/>
          <a:ln w="57150"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 any python library task by The_faisalkhan">
            <a:extLst>
              <a:ext uri="{FF2B5EF4-FFF2-40B4-BE49-F238E27FC236}">
                <a16:creationId xmlns:a16="http://schemas.microsoft.com/office/drawing/2014/main" id="{EE232E35-8A6D-40D4-AE75-7E79C8E3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185" y="2681481"/>
            <a:ext cx="6247581" cy="482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KU Computer Science Software Links | Western Kentucky University">
            <a:extLst>
              <a:ext uri="{FF2B5EF4-FFF2-40B4-BE49-F238E27FC236}">
                <a16:creationId xmlns:a16="http://schemas.microsoft.com/office/drawing/2014/main" id="{C4F5EAC5-3B9C-4F4F-9BFE-5993DB1D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32" y="2224924"/>
            <a:ext cx="3387242" cy="34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launches Visual Studio Online public preview and ML.NET 1.4 |  VentureBeat">
            <a:extLst>
              <a:ext uri="{FF2B5EF4-FFF2-40B4-BE49-F238E27FC236}">
                <a16:creationId xmlns:a16="http://schemas.microsoft.com/office/drawing/2014/main" id="{89FB095D-32E5-447E-AA85-D0FE8639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66" y="10347570"/>
            <a:ext cx="5884178" cy="294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Oracle Java JDK on Ubuntu | Hack My Linux">
            <a:extLst>
              <a:ext uri="{FF2B5EF4-FFF2-40B4-BE49-F238E27FC236}">
                <a16:creationId xmlns:a16="http://schemas.microsoft.com/office/drawing/2014/main" id="{9166C09B-FC8E-45AB-9991-32510084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989" y="1403607"/>
            <a:ext cx="4563835" cy="255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NU 컴파일러 모음 - 위키백과, 우리 모두의 백과사전">
            <a:extLst>
              <a:ext uri="{FF2B5EF4-FFF2-40B4-BE49-F238E27FC236}">
                <a16:creationId xmlns:a16="http://schemas.microsoft.com/office/drawing/2014/main" id="{08B65A02-6633-4D37-99A8-C1A51B29F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87" y="7261734"/>
            <a:ext cx="4228663" cy="49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deBlocks">
            <a:extLst>
              <a:ext uri="{FF2B5EF4-FFF2-40B4-BE49-F238E27FC236}">
                <a16:creationId xmlns:a16="http://schemas.microsoft.com/office/drawing/2014/main" id="{95A5566F-F5E7-4ADB-84CD-5850EEFD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165" y="9482205"/>
            <a:ext cx="6316097" cy="272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컴퓨터 Icon Images, Stock Photos &amp; Vectors | Shutterstock">
            <a:extLst>
              <a:ext uri="{FF2B5EF4-FFF2-40B4-BE49-F238E27FC236}">
                <a16:creationId xmlns:a16="http://schemas.microsoft.com/office/drawing/2014/main" id="{F72586F7-1E19-4F2A-A15F-FE780D95B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1" b="23009"/>
          <a:stretch/>
        </p:blipFill>
        <p:spPr bwMode="auto">
          <a:xfrm>
            <a:off x="9375639" y="5805546"/>
            <a:ext cx="4934905" cy="31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환경 변수 설정(path) 방법">
            <a:extLst>
              <a:ext uri="{FF2B5EF4-FFF2-40B4-BE49-F238E27FC236}">
                <a16:creationId xmlns:a16="http://schemas.microsoft.com/office/drawing/2014/main" id="{D9C01532-9518-4884-93A6-E45DAEE7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07" y="4431652"/>
            <a:ext cx="6316097" cy="59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C2EE308-1F5B-1C4C-8303-296D4D3481AD}"/>
              </a:ext>
            </a:extLst>
          </p:cNvPr>
          <p:cNvSpPr txBox="1">
            <a:spLocks/>
          </p:cNvSpPr>
          <p:nvPr/>
        </p:nvSpPr>
        <p:spPr>
          <a:xfrm>
            <a:off x="2076701" y="635351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Reason and Motivation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905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551FC9F-30A0-5C47-9729-76114F8B07D1}"/>
              </a:ext>
            </a:extLst>
          </p:cNvPr>
          <p:cNvSpPr txBox="1">
            <a:spLocks/>
          </p:cNvSpPr>
          <p:nvPr/>
        </p:nvSpPr>
        <p:spPr>
          <a:xfrm>
            <a:off x="2076701" y="635351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Reason and Motivation</a:t>
            </a:r>
          </a:p>
          <a:p>
            <a:pPr algn="ctr"/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33DB89-5CB8-054D-AC1C-A2E26346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36" y="4638002"/>
            <a:ext cx="3767409" cy="44507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98B87-7357-E143-88E0-6588BF5D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64" y="1775961"/>
            <a:ext cx="4408641" cy="41793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C8DB308-548C-DF43-9F4D-0C69ABB8CCE8}"/>
              </a:ext>
            </a:extLst>
          </p:cNvPr>
          <p:cNvSpPr txBox="1"/>
          <p:nvPr/>
        </p:nvSpPr>
        <p:spPr>
          <a:xfrm>
            <a:off x="2259414" y="2412932"/>
            <a:ext cx="2784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I want to study coding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5181E1-2300-324E-A90F-E5F19FA45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45" y="3548661"/>
            <a:ext cx="3025947" cy="21786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D2F3FC-3AB9-5448-97DD-CB14D3F3D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27" y="2526141"/>
            <a:ext cx="1422400" cy="142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BABE91-301B-C14F-B815-A34FB0C7D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5540" y="3948541"/>
            <a:ext cx="4837229" cy="3160323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640C3419-1253-5E4E-B94B-E775E5C743EB}"/>
              </a:ext>
            </a:extLst>
          </p:cNvPr>
          <p:cNvSpPr/>
          <p:nvPr/>
        </p:nvSpPr>
        <p:spPr>
          <a:xfrm rot="16200000">
            <a:off x="10007900" y="4721992"/>
            <a:ext cx="707832" cy="2010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EBDD0C-579F-FA44-8412-C8099AAF545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05" y="8585956"/>
            <a:ext cx="6984196" cy="40871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E86293-29CA-F844-8421-8BB9965869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97" t="28168" r="14731" b="27263"/>
          <a:stretch/>
        </p:blipFill>
        <p:spPr>
          <a:xfrm>
            <a:off x="4825764" y="8490173"/>
            <a:ext cx="3215225" cy="19691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5989E3A-B88E-9241-BA92-E04FC4F11AC3}"/>
              </a:ext>
            </a:extLst>
          </p:cNvPr>
          <p:cNvSpPr txBox="1"/>
          <p:nvPr/>
        </p:nvSpPr>
        <p:spPr>
          <a:xfrm>
            <a:off x="10361816" y="7885779"/>
            <a:ext cx="3630838" cy="65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coding.com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7B054E51-9DB0-8249-A713-BF92F3D46479}"/>
              </a:ext>
            </a:extLst>
          </p:cNvPr>
          <p:cNvSpPr/>
          <p:nvPr/>
        </p:nvSpPr>
        <p:spPr>
          <a:xfrm rot="16200000">
            <a:off x="16226563" y="9766852"/>
            <a:ext cx="707832" cy="2010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0967588-287B-8440-9F31-D74E71D3C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7554" y="3617634"/>
            <a:ext cx="1219200" cy="1663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408FDE9-3863-8942-AC94-37790E630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90431" y="8585956"/>
            <a:ext cx="5353528" cy="42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ubtitle 2"/>
          <p:cNvSpPr txBox="1">
            <a:spLocks/>
          </p:cNvSpPr>
          <p:nvPr/>
        </p:nvSpPr>
        <p:spPr>
          <a:xfrm>
            <a:off x="10025178" y="8786508"/>
            <a:ext cx="3797512" cy="177766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kern="0" spc="0" dirty="0" err="1">
                <a:solidFill>
                  <a:schemeClr val="accent3">
                    <a:lumMod val="50000"/>
                  </a:schemeClr>
                </a:solidFill>
                <a:effectLst/>
                <a:ea typeface="맑은 고딕" panose="020B0503020000020004" pitchFamily="50" charset="-127"/>
              </a:rPr>
              <a:t>다수에게</a:t>
            </a:r>
            <a:r>
              <a:rPr lang="ko-KR" altLang="en-US" sz="3600" b="1" kern="0" spc="0" dirty="0">
                <a:solidFill>
                  <a:schemeClr val="accent3">
                    <a:lumMod val="50000"/>
                  </a:schemeClr>
                </a:solidFill>
                <a:effectLst/>
                <a:ea typeface="맑은 고딕" panose="020B0503020000020004" pitchFamily="50" charset="-127"/>
              </a:rPr>
              <a:t> 동일한 개발환경 제공</a:t>
            </a:r>
            <a:endParaRPr lang="en-US" sz="3600" b="1" dirty="0">
              <a:solidFill>
                <a:schemeClr val="accent3">
                  <a:lumMod val="5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  <a:cs typeface="Lato Light" charset="0"/>
            </a:endParaRPr>
          </a:p>
        </p:txBody>
      </p:sp>
      <p:pic>
        <p:nvPicPr>
          <p:cNvPr id="3076" name="Picture 4" descr="Invite Friends Icons - Download Free Vector Icons | Noun Project">
            <a:extLst>
              <a:ext uri="{FF2B5EF4-FFF2-40B4-BE49-F238E27FC236}">
                <a16:creationId xmlns:a16="http://schemas.microsoft.com/office/drawing/2014/main" id="{E8D89DFB-5A9D-453A-ADB6-4EA0912F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26" y="4440903"/>
            <a:ext cx="3994643" cy="39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74ADCC5-C703-41BF-99E7-8FE0138AF34A}"/>
              </a:ext>
            </a:extLst>
          </p:cNvPr>
          <p:cNvSpPr txBox="1">
            <a:spLocks/>
          </p:cNvSpPr>
          <p:nvPr/>
        </p:nvSpPr>
        <p:spPr>
          <a:xfrm>
            <a:off x="2717833" y="8564836"/>
            <a:ext cx="3797512" cy="34396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시스템 환경에 제약이 덜한 웹 기반 코딩 실습환경 제공</a:t>
            </a:r>
            <a:endParaRPr lang="en-US" altLang="ko-KR" sz="36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EF15F96D-A5B0-4064-B9CE-1442C773F099}"/>
              </a:ext>
            </a:extLst>
          </p:cNvPr>
          <p:cNvSpPr txBox="1">
            <a:spLocks/>
          </p:cNvSpPr>
          <p:nvPr/>
        </p:nvSpPr>
        <p:spPr>
          <a:xfrm>
            <a:off x="17437692" y="8854991"/>
            <a:ext cx="5095969" cy="177766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개발에 필요한 </a:t>
            </a:r>
            <a:r>
              <a:rPr lang="ko-KR" altLang="en-US" sz="3600" b="1" dirty="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클라우드</a:t>
            </a:r>
            <a:r>
              <a:rPr lang="ko-KR" altLang="en-US" sz="36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 자원 제공</a:t>
            </a:r>
            <a:endParaRPr lang="en-US" altLang="ko-KR" sz="3600" b="1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080" name="Picture 8" descr="Website Icon - Free Download, PNG and Vector">
            <a:extLst>
              <a:ext uri="{FF2B5EF4-FFF2-40B4-BE49-F238E27FC236}">
                <a16:creationId xmlns:a16="http://schemas.microsoft.com/office/drawing/2014/main" id="{906D3BAE-108A-4145-97AB-E6B22F94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3" y="4440903"/>
            <a:ext cx="3831051" cy="38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0A6EC9-FA9A-4411-8928-BB509A58817B}"/>
              </a:ext>
            </a:extLst>
          </p:cNvPr>
          <p:cNvSpPr txBox="1"/>
          <p:nvPr/>
        </p:nvSpPr>
        <p:spPr>
          <a:xfrm>
            <a:off x="1241912" y="3226143"/>
            <a:ext cx="16722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1"/>
                </a:solidFill>
                <a:latin typeface="Lato Bold" charset="0"/>
                <a:ea typeface="Lato Bold" charset="0"/>
                <a:cs typeface="Lato Bold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CD0FD-B8CF-4848-8923-D4627106CC9B}"/>
              </a:ext>
            </a:extLst>
          </p:cNvPr>
          <p:cNvSpPr txBox="1"/>
          <p:nvPr/>
        </p:nvSpPr>
        <p:spPr>
          <a:xfrm>
            <a:off x="8928150" y="3108451"/>
            <a:ext cx="16594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4"/>
                </a:solidFill>
                <a:latin typeface="Lato Bold" charset="0"/>
                <a:ea typeface="Lato Bold" charset="0"/>
                <a:cs typeface="Lato Bold" charset="0"/>
              </a:rPr>
              <a:t>02</a:t>
            </a:r>
          </a:p>
        </p:txBody>
      </p:sp>
      <p:cxnSp>
        <p:nvCxnSpPr>
          <p:cNvPr id="48" name="Straight Connector 88">
            <a:extLst>
              <a:ext uri="{FF2B5EF4-FFF2-40B4-BE49-F238E27FC236}">
                <a16:creationId xmlns:a16="http://schemas.microsoft.com/office/drawing/2014/main" id="{7F0020B6-8D2E-4097-9222-0EA6C7B6720B}"/>
              </a:ext>
            </a:extLst>
          </p:cNvPr>
          <p:cNvCxnSpPr>
            <a:cxnSpLocks/>
          </p:cNvCxnSpPr>
          <p:nvPr/>
        </p:nvCxnSpPr>
        <p:spPr>
          <a:xfrm>
            <a:off x="8190134" y="4494595"/>
            <a:ext cx="0" cy="850487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8">
            <a:extLst>
              <a:ext uri="{FF2B5EF4-FFF2-40B4-BE49-F238E27FC236}">
                <a16:creationId xmlns:a16="http://schemas.microsoft.com/office/drawing/2014/main" id="{0D0B9A7A-507A-4A94-8931-678E92D35880}"/>
              </a:ext>
            </a:extLst>
          </p:cNvPr>
          <p:cNvCxnSpPr>
            <a:cxnSpLocks/>
          </p:cNvCxnSpPr>
          <p:nvPr/>
        </p:nvCxnSpPr>
        <p:spPr>
          <a:xfrm>
            <a:off x="15657734" y="4494595"/>
            <a:ext cx="0" cy="850487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51D52302-402F-FB48-AE34-A64F49EED36E}"/>
              </a:ext>
            </a:extLst>
          </p:cNvPr>
          <p:cNvSpPr txBox="1">
            <a:spLocks/>
          </p:cNvSpPr>
          <p:nvPr/>
        </p:nvSpPr>
        <p:spPr>
          <a:xfrm>
            <a:off x="1545723" y="716535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Project Goal</a:t>
            </a:r>
          </a:p>
          <a:p>
            <a:pPr algn="ctr"/>
            <a:endParaRPr lang="en-US" b="1" dirty="0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FAEE32E1-4E15-0044-8CE7-CF060C1CAC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3385"/>
          <a:stretch/>
        </p:blipFill>
        <p:spPr>
          <a:xfrm>
            <a:off x="17797802" y="4540677"/>
            <a:ext cx="4134384" cy="402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7EB4DA-CB77-4249-8C7B-1F5C559A33D6}"/>
              </a:ext>
            </a:extLst>
          </p:cNvPr>
          <p:cNvSpPr txBox="1"/>
          <p:nvPr/>
        </p:nvSpPr>
        <p:spPr>
          <a:xfrm>
            <a:off x="16601566" y="3091654"/>
            <a:ext cx="16722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accent3"/>
                </a:solidFill>
                <a:latin typeface="Lato Bold" charset="0"/>
                <a:ea typeface="Lato Bold" charset="0"/>
                <a:cs typeface="Lato Bold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03259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A9EA52-D4AF-C94B-8DB3-9FA9AB6B9856}"/>
              </a:ext>
            </a:extLst>
          </p:cNvPr>
          <p:cNvSpPr txBox="1">
            <a:spLocks/>
          </p:cNvSpPr>
          <p:nvPr/>
        </p:nvSpPr>
        <p:spPr>
          <a:xfrm>
            <a:off x="2076701" y="635351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CloudStack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9C298-F97C-DF44-963B-965CD868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14" y="2448940"/>
            <a:ext cx="11766262" cy="463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74ACF-90DB-E043-BD84-8E0EC40A1CBE}"/>
              </a:ext>
            </a:extLst>
          </p:cNvPr>
          <p:cNvSpPr txBox="1"/>
          <p:nvPr/>
        </p:nvSpPr>
        <p:spPr>
          <a:xfrm>
            <a:off x="9011515" y="1484974"/>
            <a:ext cx="11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Infrastructure as a Service (IaaS)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08FA0D-B01A-FD41-91D5-1E79C115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809" y="10931107"/>
            <a:ext cx="1849975" cy="1849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839BA-4C7F-2D4C-B1C3-0AE543A21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02" y="7234239"/>
            <a:ext cx="2461991" cy="2461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C1BBE4-F59F-6448-97D2-C4719C8FD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0566" y="7603868"/>
            <a:ext cx="2006270" cy="2006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8A8436-1E15-EA4F-B871-A60F0985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373" y="10535408"/>
            <a:ext cx="2244094" cy="22440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AC78C6-82B8-F941-8830-20F0153FCBE8}"/>
              </a:ext>
            </a:extLst>
          </p:cNvPr>
          <p:cNvSpPr/>
          <p:nvPr/>
        </p:nvSpPr>
        <p:spPr>
          <a:xfrm flipH="1">
            <a:off x="5182775" y="8283837"/>
            <a:ext cx="3828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User Interface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D1856-ED78-8A43-93B0-8A276CF62E35}"/>
              </a:ext>
            </a:extLst>
          </p:cNvPr>
          <p:cNvSpPr txBox="1"/>
          <p:nvPr/>
        </p:nvSpPr>
        <p:spPr>
          <a:xfrm>
            <a:off x="5687090" y="11532930"/>
            <a:ext cx="426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Virtual 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93862-F3F9-A549-A90C-B9B4CCECB705}"/>
              </a:ext>
            </a:extLst>
          </p:cNvPr>
          <p:cNvSpPr txBox="1"/>
          <p:nvPr/>
        </p:nvSpPr>
        <p:spPr>
          <a:xfrm>
            <a:off x="18363944" y="8142070"/>
            <a:ext cx="197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F0480-A43B-174E-BEB6-B28DC528AF35}"/>
              </a:ext>
            </a:extLst>
          </p:cNvPr>
          <p:cNvSpPr txBox="1"/>
          <p:nvPr/>
        </p:nvSpPr>
        <p:spPr>
          <a:xfrm>
            <a:off x="18363944" y="11435840"/>
            <a:ext cx="2825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65264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052CC6B-460B-9343-944A-0864192A5689}"/>
              </a:ext>
            </a:extLst>
          </p:cNvPr>
          <p:cNvSpPr txBox="1">
            <a:spLocks/>
          </p:cNvSpPr>
          <p:nvPr/>
        </p:nvSpPr>
        <p:spPr>
          <a:xfrm>
            <a:off x="1886195" y="760078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System</a:t>
            </a:r>
            <a:r>
              <a:rPr lang="ko-KR" altLang="en-US" b="1" dirty="0"/>
              <a:t> </a:t>
            </a:r>
            <a:r>
              <a:rPr lang="en-US" altLang="ko-KR" b="1" dirty="0"/>
              <a:t>Structure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DA7222A-7ADA-E64F-85B9-608DEC937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4" b="15635"/>
          <a:stretch/>
        </p:blipFill>
        <p:spPr>
          <a:xfrm>
            <a:off x="533196" y="2695939"/>
            <a:ext cx="23844454" cy="8665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E35EC-8C8C-064D-8E3E-4ED4ADA12850}"/>
              </a:ext>
            </a:extLst>
          </p:cNvPr>
          <p:cNvSpPr txBox="1"/>
          <p:nvPr/>
        </p:nvSpPr>
        <p:spPr>
          <a:xfrm>
            <a:off x="2826328" y="2761614"/>
            <a:ext cx="6244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</a:rPr>
              <a:t>①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사용자의 요청을 웹서버에 전송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655F1-A344-1B4D-9347-CA3F88F0441A}"/>
              </a:ext>
            </a:extLst>
          </p:cNvPr>
          <p:cNvSpPr txBox="1"/>
          <p:nvPr/>
        </p:nvSpPr>
        <p:spPr>
          <a:xfrm>
            <a:off x="9822573" y="2761614"/>
            <a:ext cx="8419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②  웹서버의 요청을 </a:t>
            </a:r>
            <a:r>
              <a:rPr lang="en-US" altLang="ko-KR" sz="2800" b="1" dirty="0" err="1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CloudStack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API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를 통해 전송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18261-8603-F443-A19C-702D43CA0CDF}"/>
              </a:ext>
            </a:extLst>
          </p:cNvPr>
          <p:cNvSpPr txBox="1"/>
          <p:nvPr/>
        </p:nvSpPr>
        <p:spPr>
          <a:xfrm>
            <a:off x="12264692" y="6215677"/>
            <a:ext cx="444837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③ 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사용자 파일 처리 요청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6E986-5AE1-2142-9D69-367EC792D53B}"/>
              </a:ext>
            </a:extLst>
          </p:cNvPr>
          <p:cNvSpPr txBox="1"/>
          <p:nvPr/>
        </p:nvSpPr>
        <p:spPr>
          <a:xfrm>
            <a:off x="12264692" y="8265102"/>
            <a:ext cx="4623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④  처리결과 전송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618CF-622E-784F-B907-97AC3E76AE5F}"/>
              </a:ext>
            </a:extLst>
          </p:cNvPr>
          <p:cNvSpPr txBox="1"/>
          <p:nvPr/>
        </p:nvSpPr>
        <p:spPr>
          <a:xfrm>
            <a:off x="10228743" y="11099357"/>
            <a:ext cx="665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⑤ </a:t>
            </a:r>
            <a:r>
              <a:rPr lang="en-US" altLang="ko-KR" sz="2800" b="1" dirty="0" err="1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CloudStack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API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요청 처리 결과 전송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58D7-DFE1-824F-8F81-13497137C47C}"/>
              </a:ext>
            </a:extLst>
          </p:cNvPr>
          <p:cNvSpPr txBox="1"/>
          <p:nvPr/>
        </p:nvSpPr>
        <p:spPr>
          <a:xfrm>
            <a:off x="2826328" y="11099357"/>
            <a:ext cx="658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</a:rPr>
              <a:t>⑥ 결과를 사용자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138201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052CC6B-460B-9343-944A-0864192A5689}"/>
              </a:ext>
            </a:extLst>
          </p:cNvPr>
          <p:cNvSpPr txBox="1">
            <a:spLocks/>
          </p:cNvSpPr>
          <p:nvPr/>
        </p:nvSpPr>
        <p:spPr>
          <a:xfrm>
            <a:off x="1886195" y="760078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Demo</a:t>
            </a:r>
            <a:r>
              <a:rPr lang="ko-KR" altLang="en-US" b="1" dirty="0"/>
              <a:t> </a:t>
            </a:r>
            <a:r>
              <a:rPr lang="en-US" altLang="ko-KR" b="1" dirty="0"/>
              <a:t>video</a:t>
            </a:r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3" name="발표용시연동영상">
            <a:hlinkClick r:id="" action="ppaction://media"/>
            <a:extLst>
              <a:ext uri="{FF2B5EF4-FFF2-40B4-BE49-F238E27FC236}">
                <a16:creationId xmlns:a16="http://schemas.microsoft.com/office/drawing/2014/main" id="{8E3693EB-0E71-457E-9138-3CA643459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5959" y="1803948"/>
            <a:ext cx="19825732" cy="11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>
            <a:extLst>
              <a:ext uri="{FF2B5EF4-FFF2-40B4-BE49-F238E27FC236}">
                <a16:creationId xmlns:a16="http://schemas.microsoft.com/office/drawing/2014/main" id="{2BBBCD82-B581-F846-BECF-CA09FD5217F3}"/>
              </a:ext>
            </a:extLst>
          </p:cNvPr>
          <p:cNvSpPr/>
          <p:nvPr/>
        </p:nvSpPr>
        <p:spPr>
          <a:xfrm>
            <a:off x="8680887" y="3307974"/>
            <a:ext cx="6993505" cy="8908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3981341-8AE3-3C47-934A-6C80613CB54F}"/>
              </a:ext>
            </a:extLst>
          </p:cNvPr>
          <p:cNvSpPr/>
          <p:nvPr/>
        </p:nvSpPr>
        <p:spPr>
          <a:xfrm>
            <a:off x="847298" y="3307974"/>
            <a:ext cx="6913947" cy="9164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D194BB-76A4-BC4E-910C-6E9E74CA2938}"/>
              </a:ext>
            </a:extLst>
          </p:cNvPr>
          <p:cNvSpPr txBox="1">
            <a:spLocks/>
          </p:cNvSpPr>
          <p:nvPr/>
        </p:nvSpPr>
        <p:spPr>
          <a:xfrm>
            <a:off x="2077200" y="633600"/>
            <a:ext cx="20605258" cy="9041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Result: key-features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8E5BB2-5FDA-3D40-A8B1-5560E8B04CF1}"/>
              </a:ext>
            </a:extLst>
          </p:cNvPr>
          <p:cNvSpPr/>
          <p:nvPr/>
        </p:nvSpPr>
        <p:spPr>
          <a:xfrm>
            <a:off x="847298" y="2565975"/>
            <a:ext cx="6913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Customizing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D460D-0260-3B41-A886-5893CF5C2FDE}"/>
              </a:ext>
            </a:extLst>
          </p:cNvPr>
          <p:cNvSpPr txBox="1"/>
          <p:nvPr/>
        </p:nvSpPr>
        <p:spPr>
          <a:xfrm>
            <a:off x="23505459" y="-3200400"/>
            <a:ext cx="184731" cy="646331"/>
          </a:xfrm>
          <a:prstGeom prst="rect">
            <a:avLst/>
          </a:prstGeom>
          <a:solidFill>
            <a:srgbClr val="D2F7CA"/>
          </a:solidFill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8C0BD77-7485-3048-A4AE-ACFCB119B6C6}"/>
              </a:ext>
            </a:extLst>
          </p:cNvPr>
          <p:cNvSpPr/>
          <p:nvPr/>
        </p:nvSpPr>
        <p:spPr>
          <a:xfrm>
            <a:off x="16552994" y="3307976"/>
            <a:ext cx="6952465" cy="890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CCAFEF-67AD-754B-95C5-DD9A1F01FB81}"/>
              </a:ext>
            </a:extLst>
          </p:cNvPr>
          <p:cNvSpPr/>
          <p:nvPr/>
        </p:nvSpPr>
        <p:spPr>
          <a:xfrm>
            <a:off x="8680887" y="2600102"/>
            <a:ext cx="6837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Coding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278BDD-EAF4-0A42-A017-FE5694CDAF2D}"/>
              </a:ext>
            </a:extLst>
          </p:cNvPr>
          <p:cNvSpPr/>
          <p:nvPr/>
        </p:nvSpPr>
        <p:spPr>
          <a:xfrm>
            <a:off x="16552994" y="2537397"/>
            <a:ext cx="6952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Teaming</a:t>
            </a:r>
            <a:endParaRPr lang="en" altLang="ko-KR" b="1" dirty="0"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BB5A0-E4F8-9848-A931-EBEF2A59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53" y="4410841"/>
            <a:ext cx="3512660" cy="351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7E956C-652B-434C-ACFD-80A4FB66B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941" y="4288429"/>
            <a:ext cx="3757484" cy="3757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C3F854-7754-2348-9D17-BFA8E1E9E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208" y="4410841"/>
            <a:ext cx="3202411" cy="3202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96226-3FDD-394C-BA89-1F5981419B57}"/>
              </a:ext>
            </a:extLst>
          </p:cNvPr>
          <p:cNvSpPr txBox="1"/>
          <p:nvPr/>
        </p:nvSpPr>
        <p:spPr>
          <a:xfrm>
            <a:off x="1935788" y="9026367"/>
            <a:ext cx="5747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Preference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Personalization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Comfort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F2290-E91B-E944-88B9-29D75E0486DB}"/>
              </a:ext>
            </a:extLst>
          </p:cNvPr>
          <p:cNvSpPr txBox="1"/>
          <p:nvPr/>
        </p:nvSpPr>
        <p:spPr>
          <a:xfrm>
            <a:off x="9803710" y="9026367"/>
            <a:ext cx="57476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Convenient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B0D9FA-1114-6948-B174-2FC37928F779}"/>
              </a:ext>
            </a:extLst>
          </p:cNvPr>
          <p:cNvSpPr txBox="1"/>
          <p:nvPr/>
        </p:nvSpPr>
        <p:spPr>
          <a:xfrm>
            <a:off x="17857473" y="9026367"/>
            <a:ext cx="5747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Anytime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Anywhere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Anyone</a:t>
            </a:r>
          </a:p>
        </p:txBody>
      </p:sp>
    </p:spTree>
    <p:extLst>
      <p:ext uri="{BB962C8B-B14F-4D97-AF65-F5344CB8AC3E}">
        <p14:creationId xmlns:p14="http://schemas.microsoft.com/office/powerpoint/2010/main" val="175469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efault Theme">
  <a:themeElements>
    <a:clrScheme name="Jetfabrik - Coloured 17 - Light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0E80C9"/>
      </a:accent1>
      <a:accent2>
        <a:srgbClr val="119CF4"/>
      </a:accent2>
      <a:accent3>
        <a:srgbClr val="445469"/>
      </a:accent3>
      <a:accent4>
        <a:srgbClr val="8AC153"/>
      </a:accent4>
      <a:accent5>
        <a:srgbClr val="BAEF69"/>
      </a:accent5>
      <a:accent6>
        <a:srgbClr val="A9A8AB"/>
      </a:accent6>
      <a:hlink>
        <a:srgbClr val="0E80C9"/>
      </a:hlink>
      <a:folHlink>
        <a:srgbClr val="0EA3FF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26802</TotalTime>
  <Words>419</Words>
  <Application>Microsoft Office PowerPoint</Application>
  <PresentationFormat>사용자 지정</PresentationFormat>
  <Paragraphs>105</Paragraphs>
  <Slides>18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HY수평선M</vt:lpstr>
      <vt:lpstr>Lato</vt:lpstr>
      <vt:lpstr>Lato Black</vt:lpstr>
      <vt:lpstr>Lato Bold</vt:lpstr>
      <vt:lpstr>Lato Light</vt:lpstr>
      <vt:lpstr>Open Sans Light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김동환</cp:lastModifiedBy>
  <cp:revision>3198</cp:revision>
  <dcterms:created xsi:type="dcterms:W3CDTF">2014-11-12T21:47:38Z</dcterms:created>
  <dcterms:modified xsi:type="dcterms:W3CDTF">2020-09-24T07:40:06Z</dcterms:modified>
  <cp:category/>
</cp:coreProperties>
</file>